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49"/>
  </p:notesMasterIdLst>
  <p:sldIdLst>
    <p:sldId id="256" r:id="rId4"/>
    <p:sldId id="257" r:id="rId5"/>
    <p:sldId id="264" r:id="rId6"/>
    <p:sldId id="258" r:id="rId7"/>
    <p:sldId id="266" r:id="rId8"/>
    <p:sldId id="280" r:id="rId9"/>
    <p:sldId id="281" r:id="rId10"/>
    <p:sldId id="260" r:id="rId11"/>
    <p:sldId id="270" r:id="rId12"/>
    <p:sldId id="268" r:id="rId13"/>
    <p:sldId id="293" r:id="rId14"/>
    <p:sldId id="290" r:id="rId15"/>
    <p:sldId id="291" r:id="rId16"/>
    <p:sldId id="261" r:id="rId17"/>
    <p:sldId id="292" r:id="rId18"/>
    <p:sldId id="273" r:id="rId19"/>
    <p:sldId id="272" r:id="rId20"/>
    <p:sldId id="262" r:id="rId21"/>
    <p:sldId id="274" r:id="rId22"/>
    <p:sldId id="294" r:id="rId23"/>
    <p:sldId id="295" r:id="rId24"/>
    <p:sldId id="296" r:id="rId25"/>
    <p:sldId id="297" r:id="rId26"/>
    <p:sldId id="298" r:id="rId27"/>
    <p:sldId id="278" r:id="rId28"/>
    <p:sldId id="275" r:id="rId29"/>
    <p:sldId id="263" r:id="rId30"/>
    <p:sldId id="276" r:id="rId31"/>
    <p:sldId id="277" r:id="rId32"/>
    <p:sldId id="299" r:id="rId33"/>
    <p:sldId id="300" r:id="rId34"/>
    <p:sldId id="301" r:id="rId35"/>
    <p:sldId id="287" r:id="rId36"/>
    <p:sldId id="288" r:id="rId37"/>
    <p:sldId id="306" r:id="rId38"/>
    <p:sldId id="303" r:id="rId39"/>
    <p:sldId id="304" r:id="rId40"/>
    <p:sldId id="289" r:id="rId41"/>
    <p:sldId id="305" r:id="rId42"/>
    <p:sldId id="307" r:id="rId43"/>
    <p:sldId id="310" r:id="rId44"/>
    <p:sldId id="308" r:id="rId45"/>
    <p:sldId id="312" r:id="rId46"/>
    <p:sldId id="313" r:id="rId47"/>
    <p:sldId id="309" r:id="rId48"/>
  </p:sldIdLst>
  <p:sldSz cx="10969625" cy="6170613"/>
  <p:notesSz cx="6858000" cy="9144000"/>
  <p:custDataLst>
    <p:tags r:id="rId5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00"/>
    <a:srgbClr val="E90DCF"/>
    <a:srgbClr val="FF3300"/>
    <a:srgbClr val="CE0CB7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6FDE6-E71F-4030-9C23-F03D4610AC65}" v="1" dt="2024-01-23T09:19:06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9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ags" Target="tags/tag1.xml"/><Relationship Id="rId55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kamala Kiran (XC-AS/EDA2)" userId="1010eff0-8f09-4d47-94c6-2e72318b1bbc" providerId="ADAL" clId="{F876FDE6-E71F-4030-9C23-F03D4610AC65}"/>
    <pc:docChg chg="custSel delSld modSld">
      <pc:chgData name="Mukkamala Kiran (XC-AS/EDA2)" userId="1010eff0-8f09-4d47-94c6-2e72318b1bbc" providerId="ADAL" clId="{F876FDE6-E71F-4030-9C23-F03D4610AC65}" dt="2024-01-23T09:19:42.395" v="23" actId="20577"/>
      <pc:docMkLst>
        <pc:docMk/>
      </pc:docMkLst>
      <pc:sldChg chg="addSp delSp modSp mod">
        <pc:chgData name="Mukkamala Kiran (XC-AS/EDA2)" userId="1010eff0-8f09-4d47-94c6-2e72318b1bbc" providerId="ADAL" clId="{F876FDE6-E71F-4030-9C23-F03D4610AC65}" dt="2024-01-23T09:19:34.371" v="20" actId="20577"/>
        <pc:sldMkLst>
          <pc:docMk/>
          <pc:sldMk cId="2235342898" sldId="276"/>
        </pc:sldMkLst>
        <pc:spChg chg="mod">
          <ac:chgData name="Mukkamala Kiran (XC-AS/EDA2)" userId="1010eff0-8f09-4d47-94c6-2e72318b1bbc" providerId="ADAL" clId="{F876FDE6-E71F-4030-9C23-F03D4610AC65}" dt="2024-01-23T09:18:54.433" v="6" actId="20577"/>
          <ac:spMkLst>
            <pc:docMk/>
            <pc:sldMk cId="2235342898" sldId="276"/>
            <ac:spMk id="2" creationId="{3B815198-33C2-AD11-2158-FE7E2C92D0DF}"/>
          </ac:spMkLst>
        </pc:spChg>
        <pc:spChg chg="del">
          <ac:chgData name="Mukkamala Kiran (XC-AS/EDA2)" userId="1010eff0-8f09-4d47-94c6-2e72318b1bbc" providerId="ADAL" clId="{F876FDE6-E71F-4030-9C23-F03D4610AC65}" dt="2024-01-23T09:17:34.920" v="0" actId="478"/>
          <ac:spMkLst>
            <pc:docMk/>
            <pc:sldMk cId="2235342898" sldId="276"/>
            <ac:spMk id="3" creationId="{2BD582E9-0945-5C71-D9DD-E6C3EACD6D53}"/>
          </ac:spMkLst>
        </pc:spChg>
        <pc:spChg chg="mod">
          <ac:chgData name="Mukkamala Kiran (XC-AS/EDA2)" userId="1010eff0-8f09-4d47-94c6-2e72318b1bbc" providerId="ADAL" clId="{F876FDE6-E71F-4030-9C23-F03D4610AC65}" dt="2024-01-23T09:19:34.371" v="20" actId="20577"/>
          <ac:spMkLst>
            <pc:docMk/>
            <pc:sldMk cId="2235342898" sldId="276"/>
            <ac:spMk id="4" creationId="{D59F8D30-BB63-2514-EB95-77D511E2BBEB}"/>
          </ac:spMkLst>
        </pc:spChg>
        <pc:spChg chg="mod">
          <ac:chgData name="Mukkamala Kiran (XC-AS/EDA2)" userId="1010eff0-8f09-4d47-94c6-2e72318b1bbc" providerId="ADAL" clId="{F876FDE6-E71F-4030-9C23-F03D4610AC65}" dt="2024-01-23T09:19:12.938" v="10" actId="1076"/>
          <ac:spMkLst>
            <pc:docMk/>
            <pc:sldMk cId="2235342898" sldId="276"/>
            <ac:spMk id="16" creationId="{C19B7FD9-F113-2291-BC7C-C864B786E171}"/>
          </ac:spMkLst>
        </pc:spChg>
        <pc:picChg chg="add mod">
          <ac:chgData name="Mukkamala Kiran (XC-AS/EDA2)" userId="1010eff0-8f09-4d47-94c6-2e72318b1bbc" providerId="ADAL" clId="{F876FDE6-E71F-4030-9C23-F03D4610AC65}" dt="2024-01-23T09:19:09.852" v="9" actId="1076"/>
          <ac:picMkLst>
            <pc:docMk/>
            <pc:sldMk cId="2235342898" sldId="276"/>
            <ac:picMk id="6" creationId="{33D4A47A-BDE9-B6D3-7C7D-9943673F6114}"/>
          </ac:picMkLst>
        </pc:picChg>
        <pc:picChg chg="del">
          <ac:chgData name="Mukkamala Kiran (XC-AS/EDA2)" userId="1010eff0-8f09-4d47-94c6-2e72318b1bbc" providerId="ADAL" clId="{F876FDE6-E71F-4030-9C23-F03D4610AC65}" dt="2024-01-23T09:19:02.497" v="7" actId="478"/>
          <ac:picMkLst>
            <pc:docMk/>
            <pc:sldMk cId="2235342898" sldId="276"/>
            <ac:picMk id="17" creationId="{2DE2A288-EF03-BEF8-765F-79316C1AF3C8}"/>
          </ac:picMkLst>
        </pc:picChg>
      </pc:sldChg>
      <pc:sldChg chg="delSp modSp mod">
        <pc:chgData name="Mukkamala Kiran (XC-AS/EDA2)" userId="1010eff0-8f09-4d47-94c6-2e72318b1bbc" providerId="ADAL" clId="{F876FDE6-E71F-4030-9C23-F03D4610AC65}" dt="2024-01-23T09:19:42.395" v="23" actId="20577"/>
        <pc:sldMkLst>
          <pc:docMk/>
          <pc:sldMk cId="2917472977" sldId="277"/>
        </pc:sldMkLst>
        <pc:spChg chg="del">
          <ac:chgData name="Mukkamala Kiran (XC-AS/EDA2)" userId="1010eff0-8f09-4d47-94c6-2e72318b1bbc" providerId="ADAL" clId="{F876FDE6-E71F-4030-9C23-F03D4610AC65}" dt="2024-01-23T09:17:44.860" v="3" actId="478"/>
          <ac:spMkLst>
            <pc:docMk/>
            <pc:sldMk cId="2917472977" sldId="277"/>
            <ac:spMk id="2" creationId="{C30111E6-6716-2B7C-1E0E-E732D78AF7FC}"/>
          </ac:spMkLst>
        </pc:spChg>
        <pc:spChg chg="mod">
          <ac:chgData name="Mukkamala Kiran (XC-AS/EDA2)" userId="1010eff0-8f09-4d47-94c6-2e72318b1bbc" providerId="ADAL" clId="{F876FDE6-E71F-4030-9C23-F03D4610AC65}" dt="2024-01-23T09:19:42.395" v="23" actId="20577"/>
          <ac:spMkLst>
            <pc:docMk/>
            <pc:sldMk cId="2917472977" sldId="277"/>
            <ac:spMk id="4" creationId="{D59F8D30-BB63-2514-EB95-77D511E2BBEB}"/>
          </ac:spMkLst>
        </pc:spChg>
      </pc:sldChg>
      <pc:sldChg chg="delSp modSp del mod">
        <pc:chgData name="Mukkamala Kiran (XC-AS/EDA2)" userId="1010eff0-8f09-4d47-94c6-2e72318b1bbc" providerId="ADAL" clId="{F876FDE6-E71F-4030-9C23-F03D4610AC65}" dt="2024-01-23T09:19:39.240" v="21" actId="2696"/>
        <pc:sldMkLst>
          <pc:docMk/>
          <pc:sldMk cId="3117061199" sldId="302"/>
        </pc:sldMkLst>
        <pc:spChg chg="del mod">
          <ac:chgData name="Mukkamala Kiran (XC-AS/EDA2)" userId="1010eff0-8f09-4d47-94c6-2e72318b1bbc" providerId="ADAL" clId="{F876FDE6-E71F-4030-9C23-F03D4610AC65}" dt="2024-01-23T09:17:39.740" v="2" actId="478"/>
          <ac:spMkLst>
            <pc:docMk/>
            <pc:sldMk cId="3117061199" sldId="302"/>
            <ac:spMk id="7" creationId="{8EEC26C6-C4B5-0378-D2F5-40080997A476}"/>
          </ac:spMkLst>
        </pc:spChg>
      </pc:sldChg>
    </pc:docChg>
  </pc:docChgLst>
  <pc:docChgLst>
    <pc:chgData name="Mukkamala Kiran (XC-DX/EPF3)" userId="1010eff0-8f09-4d47-94c6-2e72318b1bbc" providerId="ADAL" clId="{EFE89AB4-DDFF-4C7B-9D0B-A7E4B111BFC8}"/>
    <pc:docChg chg="modSld">
      <pc:chgData name="Mukkamala Kiran (XC-DX/EPF3)" userId="1010eff0-8f09-4d47-94c6-2e72318b1bbc" providerId="ADAL" clId="{EFE89AB4-DDFF-4C7B-9D0B-A7E4B111BFC8}" dt="2023-06-30T15:48:46.176" v="99" actId="20577"/>
      <pc:docMkLst>
        <pc:docMk/>
      </pc:docMkLst>
      <pc:sldChg chg="modSp mod">
        <pc:chgData name="Mukkamala Kiran (XC-DX/EPF3)" userId="1010eff0-8f09-4d47-94c6-2e72318b1bbc" providerId="ADAL" clId="{EFE89AB4-DDFF-4C7B-9D0B-A7E4B111BFC8}" dt="2023-06-30T15:48:46.176" v="99" actId="20577"/>
        <pc:sldMkLst>
          <pc:docMk/>
          <pc:sldMk cId="863183041" sldId="264"/>
        </pc:sldMkLst>
        <pc:spChg chg="mod">
          <ac:chgData name="Mukkamala Kiran (XC-DX/EPF3)" userId="1010eff0-8f09-4d47-94c6-2e72318b1bbc" providerId="ADAL" clId="{EFE89AB4-DDFF-4C7B-9D0B-A7E4B111BFC8}" dt="2023-06-30T15:48:46.176" v="99" actId="20577"/>
          <ac:spMkLst>
            <pc:docMk/>
            <pc:sldMk cId="863183041" sldId="264"/>
            <ac:spMk id="13" creationId="{445C5C36-4B75-781E-6033-32D4A156FC56}"/>
          </ac:spMkLst>
        </pc:spChg>
      </pc:sldChg>
    </pc:docChg>
  </pc:docChgLst>
  <pc:docChgLst>
    <pc:chgData name="Mukkamala Kiran (XC-DX/EDA2)" userId="1010eff0-8f09-4d47-94c6-2e72318b1bbc" providerId="ADAL" clId="{EFE89AB4-DDFF-4C7B-9D0B-A7E4B111BFC8}"/>
    <pc:docChg chg="undo custSel addSld delSld modSld">
      <pc:chgData name="Mukkamala Kiran (XC-DX/EDA2)" userId="1010eff0-8f09-4d47-94c6-2e72318b1bbc" providerId="ADAL" clId="{EFE89AB4-DDFF-4C7B-9D0B-A7E4B111BFC8}" dt="2023-07-14T12:37:55.232" v="1264" actId="1076"/>
      <pc:docMkLst>
        <pc:docMk/>
      </pc:docMkLst>
      <pc:sldChg chg="addSp modSp mod">
        <pc:chgData name="Mukkamala Kiran (XC-DX/EDA2)" userId="1010eff0-8f09-4d47-94c6-2e72318b1bbc" providerId="ADAL" clId="{EFE89AB4-DDFF-4C7B-9D0B-A7E4B111BFC8}" dt="2023-07-05T13:37:46.424" v="44" actId="122"/>
        <pc:sldMkLst>
          <pc:docMk/>
          <pc:sldMk cId="2235342898" sldId="276"/>
        </pc:sldMkLst>
        <pc:spChg chg="add mod">
          <ac:chgData name="Mukkamala Kiran (XC-DX/EDA2)" userId="1010eff0-8f09-4d47-94c6-2e72318b1bbc" providerId="ADAL" clId="{EFE89AB4-DDFF-4C7B-9D0B-A7E4B111BFC8}" dt="2023-07-05T13:37:46.424" v="44" actId="122"/>
          <ac:spMkLst>
            <pc:docMk/>
            <pc:sldMk cId="2235342898" sldId="276"/>
            <ac:spMk id="3" creationId="{2BD582E9-0945-5C71-D9DD-E6C3EACD6D53}"/>
          </ac:spMkLst>
        </pc:spChg>
      </pc:sldChg>
      <pc:sldChg chg="addSp modSp mod">
        <pc:chgData name="Mukkamala Kiran (XC-DX/EDA2)" userId="1010eff0-8f09-4d47-94c6-2e72318b1bbc" providerId="ADAL" clId="{EFE89AB4-DDFF-4C7B-9D0B-A7E4B111BFC8}" dt="2023-07-05T13:37:53.891" v="46" actId="122"/>
        <pc:sldMkLst>
          <pc:docMk/>
          <pc:sldMk cId="2917472977" sldId="277"/>
        </pc:sldMkLst>
        <pc:spChg chg="add mod">
          <ac:chgData name="Mukkamala Kiran (XC-DX/EDA2)" userId="1010eff0-8f09-4d47-94c6-2e72318b1bbc" providerId="ADAL" clId="{EFE89AB4-DDFF-4C7B-9D0B-A7E4B111BFC8}" dt="2023-07-05T13:37:53.891" v="46" actId="122"/>
          <ac:spMkLst>
            <pc:docMk/>
            <pc:sldMk cId="2917472977" sldId="277"/>
            <ac:spMk id="2" creationId="{C30111E6-6716-2B7C-1E0E-E732D78AF7FC}"/>
          </ac:spMkLst>
        </pc:spChg>
      </pc:sldChg>
      <pc:sldChg chg="addSp modSp mod">
        <pc:chgData name="Mukkamala Kiran (XC-DX/EDA2)" userId="1010eff0-8f09-4d47-94c6-2e72318b1bbc" providerId="ADAL" clId="{EFE89AB4-DDFF-4C7B-9D0B-A7E4B111BFC8}" dt="2023-07-05T13:37:50.085" v="45" actId="122"/>
        <pc:sldMkLst>
          <pc:docMk/>
          <pc:sldMk cId="3117061199" sldId="302"/>
        </pc:sldMkLst>
        <pc:spChg chg="add mod">
          <ac:chgData name="Mukkamala Kiran (XC-DX/EDA2)" userId="1010eff0-8f09-4d47-94c6-2e72318b1bbc" providerId="ADAL" clId="{EFE89AB4-DDFF-4C7B-9D0B-A7E4B111BFC8}" dt="2023-07-05T13:37:50.085" v="45" actId="122"/>
          <ac:spMkLst>
            <pc:docMk/>
            <pc:sldMk cId="3117061199" sldId="302"/>
            <ac:spMk id="7" creationId="{8EEC26C6-C4B5-0378-D2F5-40080997A476}"/>
          </ac:spMkLst>
        </pc:spChg>
      </pc:sldChg>
      <pc:sldChg chg="modSp mod">
        <pc:chgData name="Mukkamala Kiran (XC-DX/EDA2)" userId="1010eff0-8f09-4d47-94c6-2e72318b1bbc" providerId="ADAL" clId="{EFE89AB4-DDFF-4C7B-9D0B-A7E4B111BFC8}" dt="2023-07-13T13:49:20.198" v="696" actId="20577"/>
        <pc:sldMkLst>
          <pc:docMk/>
          <pc:sldMk cId="114379304" sldId="305"/>
        </pc:sldMkLst>
        <pc:spChg chg="mod">
          <ac:chgData name="Mukkamala Kiran (XC-DX/EDA2)" userId="1010eff0-8f09-4d47-94c6-2e72318b1bbc" providerId="ADAL" clId="{EFE89AB4-DDFF-4C7B-9D0B-A7E4B111BFC8}" dt="2023-07-13T13:49:20.198" v="696" actId="20577"/>
          <ac:spMkLst>
            <pc:docMk/>
            <pc:sldMk cId="114379304" sldId="305"/>
            <ac:spMk id="5" creationId="{AD0F59F1-6DA9-D352-4EA7-2DA1698D54C8}"/>
          </ac:spMkLst>
        </pc:spChg>
      </pc:sldChg>
      <pc:sldChg chg="addSp delSp modSp mod">
        <pc:chgData name="Mukkamala Kiran (XC-DX/EDA2)" userId="1010eff0-8f09-4d47-94c6-2e72318b1bbc" providerId="ADAL" clId="{EFE89AB4-DDFF-4C7B-9D0B-A7E4B111BFC8}" dt="2023-07-14T12:25:54.649" v="1173" actId="1076"/>
        <pc:sldMkLst>
          <pc:docMk/>
          <pc:sldMk cId="4220528674" sldId="307"/>
        </pc:sldMkLst>
        <pc:spChg chg="mod">
          <ac:chgData name="Mukkamala Kiran (XC-DX/EDA2)" userId="1010eff0-8f09-4d47-94c6-2e72318b1bbc" providerId="ADAL" clId="{EFE89AB4-DDFF-4C7B-9D0B-A7E4B111BFC8}" dt="2023-07-13T13:49:26.645" v="697"/>
          <ac:spMkLst>
            <pc:docMk/>
            <pc:sldMk cId="4220528674" sldId="307"/>
            <ac:spMk id="2" creationId="{763F8F9F-7C91-9DFC-E793-63D7BAEDD6EA}"/>
          </ac:spMkLst>
        </pc:spChg>
        <pc:spChg chg="add mod">
          <ac:chgData name="Mukkamala Kiran (XC-DX/EDA2)" userId="1010eff0-8f09-4d47-94c6-2e72318b1bbc" providerId="ADAL" clId="{EFE89AB4-DDFF-4C7B-9D0B-A7E4B111BFC8}" dt="2023-07-13T14:27:50.621" v="1157" actId="14100"/>
          <ac:spMkLst>
            <pc:docMk/>
            <pc:sldMk cId="4220528674" sldId="307"/>
            <ac:spMk id="3" creationId="{158159F3-EBBE-6EE8-9EA9-B99FAF837576}"/>
          </ac:spMkLst>
        </pc:spChg>
        <pc:spChg chg="mod">
          <ac:chgData name="Mukkamala Kiran (XC-DX/EDA2)" userId="1010eff0-8f09-4d47-94c6-2e72318b1bbc" providerId="ADAL" clId="{EFE89AB4-DDFF-4C7B-9D0B-A7E4B111BFC8}" dt="2023-07-11T14:40:10.509" v="250" actId="1076"/>
          <ac:spMkLst>
            <pc:docMk/>
            <pc:sldMk cId="4220528674" sldId="307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3T14:26:12.847" v="1138" actId="21"/>
          <ac:spMkLst>
            <pc:docMk/>
            <pc:sldMk cId="4220528674" sldId="307"/>
            <ac:spMk id="5" creationId="{5746FBF9-DA37-259E-1218-1C0A7BFB6289}"/>
          </ac:spMkLst>
        </pc:spChg>
        <pc:spChg chg="add del mod">
          <ac:chgData name="Mukkamala Kiran (XC-DX/EDA2)" userId="1010eff0-8f09-4d47-94c6-2e72318b1bbc" providerId="ADAL" clId="{EFE89AB4-DDFF-4C7B-9D0B-A7E4B111BFC8}" dt="2023-07-11T14:40:20.176" v="252" actId="478"/>
          <ac:spMkLst>
            <pc:docMk/>
            <pc:sldMk cId="4220528674" sldId="307"/>
            <ac:spMk id="6" creationId="{1BC821AE-1B56-A98D-2F90-ECB83EA5F2DE}"/>
          </ac:spMkLst>
        </pc:spChg>
        <pc:spChg chg="add del mod">
          <ac:chgData name="Mukkamala Kiran (XC-DX/EDA2)" userId="1010eff0-8f09-4d47-94c6-2e72318b1bbc" providerId="ADAL" clId="{EFE89AB4-DDFF-4C7B-9D0B-A7E4B111BFC8}" dt="2023-07-13T14:27:10.018" v="1148" actId="478"/>
          <ac:spMkLst>
            <pc:docMk/>
            <pc:sldMk cId="4220528674" sldId="307"/>
            <ac:spMk id="6" creationId="{6C724651-175C-0D91-DDF3-33436EC81CB5}"/>
          </ac:spMkLst>
        </pc:spChg>
        <pc:spChg chg="add mod">
          <ac:chgData name="Mukkamala Kiran (XC-DX/EDA2)" userId="1010eff0-8f09-4d47-94c6-2e72318b1bbc" providerId="ADAL" clId="{EFE89AB4-DDFF-4C7B-9D0B-A7E4B111BFC8}" dt="2023-07-14T12:25:54.649" v="1173" actId="1076"/>
          <ac:spMkLst>
            <pc:docMk/>
            <pc:sldMk cId="4220528674" sldId="307"/>
            <ac:spMk id="7" creationId="{49166E12-870C-C257-2CE3-4CA2129F22F1}"/>
          </ac:spMkLst>
        </pc:spChg>
        <pc:spChg chg="del">
          <ac:chgData name="Mukkamala Kiran (XC-DX/EDA2)" userId="1010eff0-8f09-4d47-94c6-2e72318b1bbc" providerId="ADAL" clId="{EFE89AB4-DDFF-4C7B-9D0B-A7E4B111BFC8}" dt="2023-07-11T14:40:16.453" v="251" actId="478"/>
          <ac:spMkLst>
            <pc:docMk/>
            <pc:sldMk cId="4220528674" sldId="307"/>
            <ac:spMk id="10" creationId="{800731A7-EBE5-2284-932D-1B3C7F0A7D68}"/>
          </ac:spMkLst>
        </pc:spChg>
        <pc:spChg chg="del">
          <ac:chgData name="Mukkamala Kiran (XC-DX/EDA2)" userId="1010eff0-8f09-4d47-94c6-2e72318b1bbc" providerId="ADAL" clId="{EFE89AB4-DDFF-4C7B-9D0B-A7E4B111BFC8}" dt="2023-07-11T14:40:16.453" v="251" actId="478"/>
          <ac:spMkLst>
            <pc:docMk/>
            <pc:sldMk cId="4220528674" sldId="307"/>
            <ac:spMk id="12" creationId="{A695A4BF-A334-5E3A-739A-C5E3809E4C57}"/>
          </ac:spMkLst>
        </pc:spChg>
        <pc:spChg chg="del">
          <ac:chgData name="Mukkamala Kiran (XC-DX/EDA2)" userId="1010eff0-8f09-4d47-94c6-2e72318b1bbc" providerId="ADAL" clId="{EFE89AB4-DDFF-4C7B-9D0B-A7E4B111BFC8}" dt="2023-07-11T14:40:16.453" v="251" actId="478"/>
          <ac:spMkLst>
            <pc:docMk/>
            <pc:sldMk cId="4220528674" sldId="307"/>
            <ac:spMk id="15" creationId="{2ACDC7E3-3F3E-CF07-A764-A6A62500E4F6}"/>
          </ac:spMkLst>
        </pc:spChg>
        <pc:picChg chg="del">
          <ac:chgData name="Mukkamala Kiran (XC-DX/EDA2)" userId="1010eff0-8f09-4d47-94c6-2e72318b1bbc" providerId="ADAL" clId="{EFE89AB4-DDFF-4C7B-9D0B-A7E4B111BFC8}" dt="2023-07-11T14:40:16.453" v="251" actId="478"/>
          <ac:picMkLst>
            <pc:docMk/>
            <pc:sldMk cId="4220528674" sldId="307"/>
            <ac:picMk id="8" creationId="{18A02E7F-9F92-88AA-FB9F-7554F17EEB01}"/>
          </ac:picMkLst>
        </pc:picChg>
        <pc:picChg chg="del">
          <ac:chgData name="Mukkamala Kiran (XC-DX/EDA2)" userId="1010eff0-8f09-4d47-94c6-2e72318b1bbc" providerId="ADAL" clId="{EFE89AB4-DDFF-4C7B-9D0B-A7E4B111BFC8}" dt="2023-07-11T14:40:16.453" v="251" actId="478"/>
          <ac:picMkLst>
            <pc:docMk/>
            <pc:sldMk cId="4220528674" sldId="307"/>
            <ac:picMk id="14" creationId="{175BAFDA-242C-45ED-F60C-88B400E7DE7A}"/>
          </ac:picMkLst>
        </pc:picChg>
        <pc:picChg chg="del">
          <ac:chgData name="Mukkamala Kiran (XC-DX/EDA2)" userId="1010eff0-8f09-4d47-94c6-2e72318b1bbc" providerId="ADAL" clId="{EFE89AB4-DDFF-4C7B-9D0B-A7E4B111BFC8}" dt="2023-07-11T14:40:16.453" v="251" actId="478"/>
          <ac:picMkLst>
            <pc:docMk/>
            <pc:sldMk cId="4220528674" sldId="307"/>
            <ac:picMk id="17" creationId="{2C102049-8743-3E39-3F39-6211C16EDF63}"/>
          </ac:picMkLst>
        </pc:picChg>
      </pc:sldChg>
      <pc:sldChg chg="addSp delSp modSp mod">
        <pc:chgData name="Mukkamala Kiran (XC-DX/EDA2)" userId="1010eff0-8f09-4d47-94c6-2e72318b1bbc" providerId="ADAL" clId="{EFE89AB4-DDFF-4C7B-9D0B-A7E4B111BFC8}" dt="2023-07-13T14:06:59.220" v="900" actId="20577"/>
        <pc:sldMkLst>
          <pc:docMk/>
          <pc:sldMk cId="2876466363" sldId="308"/>
        </pc:sldMkLst>
        <pc:spChg chg="mod">
          <ac:chgData name="Mukkamala Kiran (XC-DX/EDA2)" userId="1010eff0-8f09-4d47-94c6-2e72318b1bbc" providerId="ADAL" clId="{EFE89AB4-DDFF-4C7B-9D0B-A7E4B111BFC8}" dt="2023-07-13T13:49:40.792" v="700"/>
          <ac:spMkLst>
            <pc:docMk/>
            <pc:sldMk cId="2876466363" sldId="308"/>
            <ac:spMk id="2" creationId="{763F8F9F-7C91-9DFC-E793-63D7BAEDD6EA}"/>
          </ac:spMkLst>
        </pc:spChg>
        <pc:spChg chg="mod">
          <ac:chgData name="Mukkamala Kiran (XC-DX/EDA2)" userId="1010eff0-8f09-4d47-94c6-2e72318b1bbc" providerId="ADAL" clId="{EFE89AB4-DDFF-4C7B-9D0B-A7E4B111BFC8}" dt="2023-07-13T13:50:01.104" v="709" actId="20577"/>
          <ac:spMkLst>
            <pc:docMk/>
            <pc:sldMk cId="2876466363" sldId="308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3T14:06:59.220" v="900" actId="20577"/>
          <ac:spMkLst>
            <pc:docMk/>
            <pc:sldMk cId="2876466363" sldId="308"/>
            <ac:spMk id="5" creationId="{5746FBF9-DA37-259E-1218-1C0A7BFB6289}"/>
          </ac:spMkLst>
        </pc:spChg>
        <pc:spChg chg="mod">
          <ac:chgData name="Mukkamala Kiran (XC-DX/EDA2)" userId="1010eff0-8f09-4d47-94c6-2e72318b1bbc" providerId="ADAL" clId="{EFE89AB4-DDFF-4C7B-9D0B-A7E4B111BFC8}" dt="2023-07-13T14:00:07.315" v="837" actId="1076"/>
          <ac:spMkLst>
            <pc:docMk/>
            <pc:sldMk cId="2876466363" sldId="308"/>
            <ac:spMk id="8" creationId="{CA18D49C-A95C-DECA-D6D4-387BAB8CECDD}"/>
          </ac:spMkLst>
        </pc:spChg>
        <pc:spChg chg="mod">
          <ac:chgData name="Mukkamala Kiran (XC-DX/EDA2)" userId="1010eff0-8f09-4d47-94c6-2e72318b1bbc" providerId="ADAL" clId="{EFE89AB4-DDFF-4C7B-9D0B-A7E4B111BFC8}" dt="2023-07-13T14:00:51.196" v="847" actId="1076"/>
          <ac:spMkLst>
            <pc:docMk/>
            <pc:sldMk cId="2876466363" sldId="308"/>
            <ac:spMk id="10" creationId="{2AFDF129-6D27-CF03-C316-183D288ECB1B}"/>
          </ac:spMkLst>
        </pc:spChg>
        <pc:picChg chg="del">
          <ac:chgData name="Mukkamala Kiran (XC-DX/EDA2)" userId="1010eff0-8f09-4d47-94c6-2e72318b1bbc" providerId="ADAL" clId="{EFE89AB4-DDFF-4C7B-9D0B-A7E4B111BFC8}" dt="2023-07-13T12:10:19.576" v="487" actId="478"/>
          <ac:picMkLst>
            <pc:docMk/>
            <pc:sldMk cId="2876466363" sldId="308"/>
            <ac:picMk id="3" creationId="{1E53AB2C-A7AE-496C-349E-BEB4D2DFC891}"/>
          </ac:picMkLst>
        </pc:picChg>
        <pc:picChg chg="add del mod">
          <ac:chgData name="Mukkamala Kiran (XC-DX/EDA2)" userId="1010eff0-8f09-4d47-94c6-2e72318b1bbc" providerId="ADAL" clId="{EFE89AB4-DDFF-4C7B-9D0B-A7E4B111BFC8}" dt="2023-07-13T13:57:48.738" v="812" actId="478"/>
          <ac:picMkLst>
            <pc:docMk/>
            <pc:sldMk cId="2876466363" sldId="308"/>
            <ac:picMk id="6" creationId="{3E21B529-930E-8523-DF13-2CF66313132A}"/>
          </ac:picMkLst>
        </pc:picChg>
        <pc:picChg chg="del">
          <ac:chgData name="Mukkamala Kiran (XC-DX/EDA2)" userId="1010eff0-8f09-4d47-94c6-2e72318b1bbc" providerId="ADAL" clId="{EFE89AB4-DDFF-4C7B-9D0B-A7E4B111BFC8}" dt="2023-07-13T12:13:55.242" v="575" actId="478"/>
          <ac:picMkLst>
            <pc:docMk/>
            <pc:sldMk cId="2876466363" sldId="308"/>
            <ac:picMk id="9" creationId="{94790201-F0F5-8BC5-62C9-4D1269E15C6C}"/>
          </ac:picMkLst>
        </pc:picChg>
        <pc:picChg chg="del">
          <ac:chgData name="Mukkamala Kiran (XC-DX/EDA2)" userId="1010eff0-8f09-4d47-94c6-2e72318b1bbc" providerId="ADAL" clId="{EFE89AB4-DDFF-4C7B-9D0B-A7E4B111BFC8}" dt="2023-07-13T14:00:12.605" v="839" actId="478"/>
          <ac:picMkLst>
            <pc:docMk/>
            <pc:sldMk cId="2876466363" sldId="308"/>
            <ac:picMk id="11" creationId="{F0C6EC1B-ACF9-2D23-3B6C-066EA527209A}"/>
          </ac:picMkLst>
        </pc:picChg>
        <pc:picChg chg="add del mod">
          <ac:chgData name="Mukkamala Kiran (XC-DX/EDA2)" userId="1010eff0-8f09-4d47-94c6-2e72318b1bbc" providerId="ADAL" clId="{EFE89AB4-DDFF-4C7B-9D0B-A7E4B111BFC8}" dt="2023-07-13T13:59:16.167" v="828" actId="478"/>
          <ac:picMkLst>
            <pc:docMk/>
            <pc:sldMk cId="2876466363" sldId="308"/>
            <ac:picMk id="13" creationId="{1995E99C-BBA6-A4AA-5F7F-D4921E0317F9}"/>
          </ac:picMkLst>
        </pc:picChg>
        <pc:picChg chg="add mod">
          <ac:chgData name="Mukkamala Kiran (XC-DX/EDA2)" userId="1010eff0-8f09-4d47-94c6-2e72318b1bbc" providerId="ADAL" clId="{EFE89AB4-DDFF-4C7B-9D0B-A7E4B111BFC8}" dt="2023-07-13T13:58:54.774" v="823" actId="1076"/>
          <ac:picMkLst>
            <pc:docMk/>
            <pc:sldMk cId="2876466363" sldId="308"/>
            <ac:picMk id="15" creationId="{1FA02D9D-4F2E-7EA8-A522-71C0B96736BB}"/>
          </ac:picMkLst>
        </pc:picChg>
        <pc:picChg chg="add mod">
          <ac:chgData name="Mukkamala Kiran (XC-DX/EDA2)" userId="1010eff0-8f09-4d47-94c6-2e72318b1bbc" providerId="ADAL" clId="{EFE89AB4-DDFF-4C7B-9D0B-A7E4B111BFC8}" dt="2023-07-13T14:01:03.608" v="849" actId="14100"/>
          <ac:picMkLst>
            <pc:docMk/>
            <pc:sldMk cId="2876466363" sldId="308"/>
            <ac:picMk id="17" creationId="{D23DEFBB-E95E-C57A-CFD5-C521AEF67E1F}"/>
          </ac:picMkLst>
        </pc:picChg>
        <pc:picChg chg="add mod">
          <ac:chgData name="Mukkamala Kiran (XC-DX/EDA2)" userId="1010eff0-8f09-4d47-94c6-2e72318b1bbc" providerId="ADAL" clId="{EFE89AB4-DDFF-4C7B-9D0B-A7E4B111BFC8}" dt="2023-07-13T14:06:34.557" v="887" actId="1582"/>
          <ac:picMkLst>
            <pc:docMk/>
            <pc:sldMk cId="2876466363" sldId="308"/>
            <ac:picMk id="19" creationId="{71CE0830-FE95-9E06-5B25-224334E34903}"/>
          </ac:picMkLst>
        </pc:picChg>
      </pc:sldChg>
      <pc:sldChg chg="addSp delSp modSp mod">
        <pc:chgData name="Mukkamala Kiran (XC-DX/EDA2)" userId="1010eff0-8f09-4d47-94c6-2e72318b1bbc" providerId="ADAL" clId="{EFE89AB4-DDFF-4C7B-9D0B-A7E4B111BFC8}" dt="2023-07-14T12:37:55.232" v="1264" actId="1076"/>
        <pc:sldMkLst>
          <pc:docMk/>
          <pc:sldMk cId="3108022032" sldId="309"/>
        </pc:sldMkLst>
        <pc:spChg chg="add del mod">
          <ac:chgData name="Mukkamala Kiran (XC-DX/EDA2)" userId="1010eff0-8f09-4d47-94c6-2e72318b1bbc" providerId="ADAL" clId="{EFE89AB4-DDFF-4C7B-9D0B-A7E4B111BFC8}" dt="2023-07-14T12:36:19.555" v="1260" actId="931"/>
          <ac:spMkLst>
            <pc:docMk/>
            <pc:sldMk cId="3108022032" sldId="309"/>
            <ac:spMk id="3" creationId="{3CFE5563-DC88-936A-58AF-175CB12371C9}"/>
          </ac:spMkLst>
        </pc:spChg>
        <pc:spChg chg="mod">
          <ac:chgData name="Mukkamala Kiran (XC-DX/EDA2)" userId="1010eff0-8f09-4d47-94c6-2e72318b1bbc" providerId="ADAL" clId="{EFE89AB4-DDFF-4C7B-9D0B-A7E4B111BFC8}" dt="2023-07-13T14:17:23.834" v="1034"/>
          <ac:spMkLst>
            <pc:docMk/>
            <pc:sldMk cId="3108022032" sldId="309"/>
            <ac:spMk id="5" creationId="{AD0F59F1-6DA9-D352-4EA7-2DA1698D54C8}"/>
          </ac:spMkLst>
        </pc:spChg>
        <pc:spChg chg="add del mod">
          <ac:chgData name="Mukkamala Kiran (XC-DX/EDA2)" userId="1010eff0-8f09-4d47-94c6-2e72318b1bbc" providerId="ADAL" clId="{EFE89AB4-DDFF-4C7B-9D0B-A7E4B111BFC8}" dt="2023-07-14T12:35:17.573" v="1257" actId="478"/>
          <ac:spMkLst>
            <pc:docMk/>
            <pc:sldMk cId="3108022032" sldId="309"/>
            <ac:spMk id="7" creationId="{3F234584-A442-2BDD-1892-3D64CBE18747}"/>
          </ac:spMkLst>
        </pc:spChg>
        <pc:spChg chg="mod">
          <ac:chgData name="Mukkamala Kiran (XC-DX/EDA2)" userId="1010eff0-8f09-4d47-94c6-2e72318b1bbc" providerId="ADAL" clId="{EFE89AB4-DDFF-4C7B-9D0B-A7E4B111BFC8}" dt="2023-07-14T12:35:20.044" v="1259" actId="20577"/>
          <ac:spMkLst>
            <pc:docMk/>
            <pc:sldMk cId="3108022032" sldId="309"/>
            <ac:spMk id="13" creationId="{D222A805-7AF4-AE1E-F3DD-A09122F438A4}"/>
          </ac:spMkLst>
        </pc:spChg>
        <pc:graphicFrameChg chg="add mod">
          <ac:chgData name="Mukkamala Kiran (XC-DX/EDA2)" userId="1010eff0-8f09-4d47-94c6-2e72318b1bbc" providerId="ADAL" clId="{EFE89AB4-DDFF-4C7B-9D0B-A7E4B111BFC8}" dt="2023-07-14T12:37:55.232" v="1264" actId="1076"/>
          <ac:graphicFrameMkLst>
            <pc:docMk/>
            <pc:sldMk cId="3108022032" sldId="309"/>
            <ac:graphicFrameMk id="14" creationId="{314A5905-D44B-150D-0FEE-A2EC2B5BAE6A}"/>
          </ac:graphicFrameMkLst>
        </pc:graphicFrameChg>
        <pc:graphicFrameChg chg="del">
          <ac:chgData name="Mukkamala Kiran (XC-DX/EDA2)" userId="1010eff0-8f09-4d47-94c6-2e72318b1bbc" providerId="ADAL" clId="{EFE89AB4-DDFF-4C7B-9D0B-A7E4B111BFC8}" dt="2023-07-14T12:35:13.363" v="1256" actId="478"/>
          <ac:graphicFrameMkLst>
            <pc:docMk/>
            <pc:sldMk cId="3108022032" sldId="309"/>
            <ac:graphicFrameMk id="16" creationId="{596998FD-4F19-D4D3-52AD-5C443233EF7B}"/>
          </ac:graphicFrameMkLst>
        </pc:graphicFrameChg>
        <pc:picChg chg="del">
          <ac:chgData name="Mukkamala Kiran (XC-DX/EDA2)" userId="1010eff0-8f09-4d47-94c6-2e72318b1bbc" providerId="ADAL" clId="{EFE89AB4-DDFF-4C7B-9D0B-A7E4B111BFC8}" dt="2023-07-14T12:35:10.569" v="1255" actId="478"/>
          <ac:picMkLst>
            <pc:docMk/>
            <pc:sldMk cId="3108022032" sldId="309"/>
            <ac:picMk id="11" creationId="{1AC3704B-B2BE-967B-1E6D-46DFA0196220}"/>
          </ac:picMkLst>
        </pc:picChg>
        <pc:picChg chg="add mod">
          <ac:chgData name="Mukkamala Kiran (XC-DX/EDA2)" userId="1010eff0-8f09-4d47-94c6-2e72318b1bbc" providerId="ADAL" clId="{EFE89AB4-DDFF-4C7B-9D0B-A7E4B111BFC8}" dt="2023-07-14T12:36:25.516" v="1262" actId="14100"/>
          <ac:picMkLst>
            <pc:docMk/>
            <pc:sldMk cId="3108022032" sldId="309"/>
            <ac:picMk id="12" creationId="{CF891151-5050-A7FF-DDB1-AF844306E49C}"/>
          </ac:picMkLst>
        </pc:picChg>
      </pc:sldChg>
      <pc:sldChg chg="modSp new del mod">
        <pc:chgData name="Mukkamala Kiran (XC-DX/EDA2)" userId="1010eff0-8f09-4d47-94c6-2e72318b1bbc" providerId="ADAL" clId="{EFE89AB4-DDFF-4C7B-9D0B-A7E4B111BFC8}" dt="2023-07-05T13:36:18.348" v="3" actId="2696"/>
        <pc:sldMkLst>
          <pc:docMk/>
          <pc:sldMk cId="3071587943" sldId="310"/>
        </pc:sldMkLst>
        <pc:spChg chg="mod replST">
          <ac:chgData name="Mukkamala Kiran (XC-DX/EDA2)" userId="1010eff0-8f09-4d47-94c6-2e72318b1bbc" providerId="ADAL" clId="{EFE89AB4-DDFF-4C7B-9D0B-A7E4B111BFC8}" dt="2023-07-05T13:36:07.879" v="2" actId="20577"/>
          <ac:spMkLst>
            <pc:docMk/>
            <pc:sldMk cId="3071587943" sldId="310"/>
            <ac:spMk id="2" creationId="{1A9C3419-08DC-0B49-28C0-7836487850F3}"/>
          </ac:spMkLst>
        </pc:spChg>
      </pc:sldChg>
      <pc:sldChg chg="addSp delSp modSp add mod">
        <pc:chgData name="Mukkamala Kiran (XC-DX/EDA2)" userId="1010eff0-8f09-4d47-94c6-2e72318b1bbc" providerId="ADAL" clId="{EFE89AB4-DDFF-4C7B-9D0B-A7E4B111BFC8}" dt="2023-07-13T13:49:36.320" v="699"/>
        <pc:sldMkLst>
          <pc:docMk/>
          <pc:sldMk cId="3645031790" sldId="310"/>
        </pc:sldMkLst>
        <pc:spChg chg="mod">
          <ac:chgData name="Mukkamala Kiran (XC-DX/EDA2)" userId="1010eff0-8f09-4d47-94c6-2e72318b1bbc" providerId="ADAL" clId="{EFE89AB4-DDFF-4C7B-9D0B-A7E4B111BFC8}" dt="2023-07-13T13:49:36.320" v="699"/>
          <ac:spMkLst>
            <pc:docMk/>
            <pc:sldMk cId="3645031790" sldId="310"/>
            <ac:spMk id="2" creationId="{763F8F9F-7C91-9DFC-E793-63D7BAEDD6EA}"/>
          </ac:spMkLst>
        </pc:spChg>
        <pc:spChg chg="mod">
          <ac:chgData name="Mukkamala Kiran (XC-DX/EDA2)" userId="1010eff0-8f09-4d47-94c6-2e72318b1bbc" providerId="ADAL" clId="{EFE89AB4-DDFF-4C7B-9D0B-A7E4B111BFC8}" dt="2023-07-11T14:43:52.659" v="336" actId="20577"/>
          <ac:spMkLst>
            <pc:docMk/>
            <pc:sldMk cId="3645031790" sldId="310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3T08:26:56.212" v="459" actId="20577"/>
          <ac:spMkLst>
            <pc:docMk/>
            <pc:sldMk cId="3645031790" sldId="310"/>
            <ac:spMk id="5" creationId="{5746FBF9-DA37-259E-1218-1C0A7BFB6289}"/>
          </ac:spMkLst>
        </pc:spChg>
        <pc:spChg chg="add del mod">
          <ac:chgData name="Mukkamala Kiran (XC-DX/EDA2)" userId="1010eff0-8f09-4d47-94c6-2e72318b1bbc" providerId="ADAL" clId="{EFE89AB4-DDFF-4C7B-9D0B-A7E4B111BFC8}" dt="2023-07-13T08:23:38.051" v="380" actId="478"/>
          <ac:spMkLst>
            <pc:docMk/>
            <pc:sldMk cId="3645031790" sldId="310"/>
            <ac:spMk id="9" creationId="{AD51E444-8E96-8AFB-24BE-5A116D8E7721}"/>
          </ac:spMkLst>
        </pc:spChg>
        <pc:picChg chg="add del mod">
          <ac:chgData name="Mukkamala Kiran (XC-DX/EDA2)" userId="1010eff0-8f09-4d47-94c6-2e72318b1bbc" providerId="ADAL" clId="{EFE89AB4-DDFF-4C7B-9D0B-A7E4B111BFC8}" dt="2023-07-13T12:11:17.008" v="492" actId="1076"/>
          <ac:picMkLst>
            <pc:docMk/>
            <pc:sldMk cId="3645031790" sldId="310"/>
            <ac:picMk id="6" creationId="{8471BB24-B157-43F2-51BF-3160A78C6A9A}"/>
          </ac:picMkLst>
        </pc:picChg>
        <pc:picChg chg="del">
          <ac:chgData name="Mukkamala Kiran (XC-DX/EDA2)" userId="1010eff0-8f09-4d47-94c6-2e72318b1bbc" providerId="ADAL" clId="{EFE89AB4-DDFF-4C7B-9D0B-A7E4B111BFC8}" dt="2023-07-13T08:23:20.695" v="377" actId="478"/>
          <ac:picMkLst>
            <pc:docMk/>
            <pc:sldMk cId="3645031790" sldId="310"/>
            <ac:picMk id="8" creationId="{18A02E7F-9F92-88AA-FB9F-7554F17EEB01}"/>
          </ac:picMkLst>
        </pc:picChg>
        <pc:picChg chg="add mod">
          <ac:chgData name="Mukkamala Kiran (XC-DX/EDA2)" userId="1010eff0-8f09-4d47-94c6-2e72318b1bbc" providerId="ADAL" clId="{EFE89AB4-DDFF-4C7B-9D0B-A7E4B111BFC8}" dt="2023-07-13T08:31:43.339" v="477" actId="1076"/>
          <ac:picMkLst>
            <pc:docMk/>
            <pc:sldMk cId="3645031790" sldId="310"/>
            <ac:picMk id="13" creationId="{F6C3C033-C9FF-05DF-F009-CFBA3D8980FB}"/>
          </ac:picMkLst>
        </pc:picChg>
        <pc:picChg chg="del mod">
          <ac:chgData name="Mukkamala Kiran (XC-DX/EDA2)" userId="1010eff0-8f09-4d47-94c6-2e72318b1bbc" providerId="ADAL" clId="{EFE89AB4-DDFF-4C7B-9D0B-A7E4B111BFC8}" dt="2023-07-13T08:25:14.303" v="426" actId="478"/>
          <ac:picMkLst>
            <pc:docMk/>
            <pc:sldMk cId="3645031790" sldId="310"/>
            <ac:picMk id="14" creationId="{175BAFDA-242C-45ED-F60C-88B400E7DE7A}"/>
          </ac:picMkLst>
        </pc:picChg>
        <pc:picChg chg="del">
          <ac:chgData name="Mukkamala Kiran (XC-DX/EDA2)" userId="1010eff0-8f09-4d47-94c6-2e72318b1bbc" providerId="ADAL" clId="{EFE89AB4-DDFF-4C7B-9D0B-A7E4B111BFC8}" dt="2023-07-13T08:29:05.947" v="460" actId="478"/>
          <ac:picMkLst>
            <pc:docMk/>
            <pc:sldMk cId="3645031790" sldId="310"/>
            <ac:picMk id="17" creationId="{2C102049-8743-3E39-3F39-6211C16EDF63}"/>
          </ac:picMkLst>
        </pc:picChg>
        <pc:picChg chg="add del mod">
          <ac:chgData name="Mukkamala Kiran (XC-DX/EDA2)" userId="1010eff0-8f09-4d47-94c6-2e72318b1bbc" providerId="ADAL" clId="{EFE89AB4-DDFF-4C7B-9D0B-A7E4B111BFC8}" dt="2023-07-13T13:35:22.853" v="589" actId="478"/>
          <ac:picMkLst>
            <pc:docMk/>
            <pc:sldMk cId="3645031790" sldId="310"/>
            <ac:picMk id="18" creationId="{9B14EC5C-E33C-D822-C8BE-7E17F85FF189}"/>
          </ac:picMkLst>
        </pc:picChg>
        <pc:picChg chg="add del mod">
          <ac:chgData name="Mukkamala Kiran (XC-DX/EDA2)" userId="1010eff0-8f09-4d47-94c6-2e72318b1bbc" providerId="ADAL" clId="{EFE89AB4-DDFF-4C7B-9D0B-A7E4B111BFC8}" dt="2023-07-13T12:11:23.450" v="494" actId="21"/>
          <ac:picMkLst>
            <pc:docMk/>
            <pc:sldMk cId="3645031790" sldId="310"/>
            <ac:picMk id="20" creationId="{6364C83A-A6AE-F2C5-BF9D-F4FA627C3291}"/>
          </ac:picMkLst>
        </pc:picChg>
        <pc:picChg chg="add mod">
          <ac:chgData name="Mukkamala Kiran (XC-DX/EDA2)" userId="1010eff0-8f09-4d47-94c6-2e72318b1bbc" providerId="ADAL" clId="{EFE89AB4-DDFF-4C7B-9D0B-A7E4B111BFC8}" dt="2023-07-13T13:36:31.508" v="605" actId="1582"/>
          <ac:picMkLst>
            <pc:docMk/>
            <pc:sldMk cId="3645031790" sldId="310"/>
            <ac:picMk id="22" creationId="{54CA0CAB-3EC0-306C-2142-DD71FDA660D1}"/>
          </ac:picMkLst>
        </pc:picChg>
      </pc:sldChg>
      <pc:sldChg chg="addSp delSp modSp add del mod">
        <pc:chgData name="Mukkamala Kiran (XC-DX/EDA2)" userId="1010eff0-8f09-4d47-94c6-2e72318b1bbc" providerId="ADAL" clId="{EFE89AB4-DDFF-4C7B-9D0B-A7E4B111BFC8}" dt="2023-07-13T13:52:41.535" v="710" actId="47"/>
        <pc:sldMkLst>
          <pc:docMk/>
          <pc:sldMk cId="177739306" sldId="311"/>
        </pc:sldMkLst>
        <pc:spChg chg="add del mod">
          <ac:chgData name="Mukkamala Kiran (XC-DX/EDA2)" userId="1010eff0-8f09-4d47-94c6-2e72318b1bbc" providerId="ADAL" clId="{EFE89AB4-DDFF-4C7B-9D0B-A7E4B111BFC8}" dt="2023-07-11T14:47:07.998" v="357" actId="931"/>
          <ac:spMkLst>
            <pc:docMk/>
            <pc:sldMk cId="177739306" sldId="311"/>
            <ac:spMk id="3" creationId="{D6DF1192-27D8-E69F-FD5B-5B1C882110C9}"/>
          </ac:spMkLst>
        </pc:spChg>
        <pc:spChg chg="mod">
          <ac:chgData name="Mukkamala Kiran (XC-DX/EDA2)" userId="1010eff0-8f09-4d47-94c6-2e72318b1bbc" providerId="ADAL" clId="{EFE89AB4-DDFF-4C7B-9D0B-A7E4B111BFC8}" dt="2023-07-11T14:45:49.371" v="352" actId="20577"/>
          <ac:spMkLst>
            <pc:docMk/>
            <pc:sldMk cId="177739306" sldId="311"/>
            <ac:spMk id="4" creationId="{D59F8D30-BB63-2514-EB95-77D511E2BBEB}"/>
          </ac:spMkLst>
        </pc:spChg>
        <pc:spChg chg="mod">
          <ac:chgData name="Mukkamala Kiran (XC-DX/EDA2)" userId="1010eff0-8f09-4d47-94c6-2e72318b1bbc" providerId="ADAL" clId="{EFE89AB4-DDFF-4C7B-9D0B-A7E4B111BFC8}" dt="2023-07-13T13:49:30.669" v="698"/>
          <ac:spMkLst>
            <pc:docMk/>
            <pc:sldMk cId="177739306" sldId="311"/>
            <ac:spMk id="5" creationId="{AD0F59F1-6DA9-D352-4EA7-2DA1698D54C8}"/>
          </ac:spMkLst>
        </pc:spChg>
        <pc:spChg chg="add del mod">
          <ac:chgData name="Mukkamala Kiran (XC-DX/EDA2)" userId="1010eff0-8f09-4d47-94c6-2e72318b1bbc" providerId="ADAL" clId="{EFE89AB4-DDFF-4C7B-9D0B-A7E4B111BFC8}" dt="2023-07-11T14:46:00.776" v="355" actId="478"/>
          <ac:spMkLst>
            <pc:docMk/>
            <pc:sldMk cId="177739306" sldId="311"/>
            <ac:spMk id="7" creationId="{E89BFADF-4649-A086-0933-FDD6414DA754}"/>
          </ac:spMkLst>
        </pc:spChg>
        <pc:spChg chg="del">
          <ac:chgData name="Mukkamala Kiran (XC-DX/EDA2)" userId="1010eff0-8f09-4d47-94c6-2e72318b1bbc" providerId="ADAL" clId="{EFE89AB4-DDFF-4C7B-9D0B-A7E4B111BFC8}" dt="2023-07-11T14:46:03.043" v="356" actId="478"/>
          <ac:spMkLst>
            <pc:docMk/>
            <pc:sldMk cId="177739306" sldId="311"/>
            <ac:spMk id="13" creationId="{D222A805-7AF4-AE1E-F3DD-A09122F438A4}"/>
          </ac:spMkLst>
        </pc:spChg>
        <pc:graphicFrameChg chg="del">
          <ac:chgData name="Mukkamala Kiran (XC-DX/EDA2)" userId="1010eff0-8f09-4d47-94c6-2e72318b1bbc" providerId="ADAL" clId="{EFE89AB4-DDFF-4C7B-9D0B-A7E4B111BFC8}" dt="2023-07-11T14:45:56.772" v="354" actId="478"/>
          <ac:graphicFrameMkLst>
            <pc:docMk/>
            <pc:sldMk cId="177739306" sldId="311"/>
            <ac:graphicFrameMk id="10" creationId="{1ABBF6D3-0222-1E9A-C658-FBA43D752DA9}"/>
          </ac:graphicFrameMkLst>
        </pc:graphicFrameChg>
        <pc:picChg chg="del">
          <ac:chgData name="Mukkamala Kiran (XC-DX/EDA2)" userId="1010eff0-8f09-4d47-94c6-2e72318b1bbc" providerId="ADAL" clId="{EFE89AB4-DDFF-4C7B-9D0B-A7E4B111BFC8}" dt="2023-07-11T14:45:51.864" v="353" actId="478"/>
          <ac:picMkLst>
            <pc:docMk/>
            <pc:sldMk cId="177739306" sldId="311"/>
            <ac:picMk id="9" creationId="{3AD0FB90-42BE-5B6B-37EB-159B90E1D6AF}"/>
          </ac:picMkLst>
        </pc:picChg>
        <pc:picChg chg="add mod">
          <ac:chgData name="Mukkamala Kiran (XC-DX/EDA2)" userId="1010eff0-8f09-4d47-94c6-2e72318b1bbc" providerId="ADAL" clId="{EFE89AB4-DDFF-4C7B-9D0B-A7E4B111BFC8}" dt="2023-07-11T14:47:22.259" v="363" actId="208"/>
          <ac:picMkLst>
            <pc:docMk/>
            <pc:sldMk cId="177739306" sldId="311"/>
            <ac:picMk id="11" creationId="{F5F84E97-C7D1-7C05-E944-B7876145031A}"/>
          </ac:picMkLst>
        </pc:picChg>
      </pc:sldChg>
      <pc:sldChg chg="addSp delSp modSp add del mod">
        <pc:chgData name="Mukkamala Kiran (XC-DX/EDA2)" userId="1010eff0-8f09-4d47-94c6-2e72318b1bbc" providerId="ADAL" clId="{EFE89AB4-DDFF-4C7B-9D0B-A7E4B111BFC8}" dt="2023-07-14T12:30:41.882" v="1180" actId="478"/>
        <pc:sldMkLst>
          <pc:docMk/>
          <pc:sldMk cId="3853959964" sldId="312"/>
        </pc:sldMkLst>
        <pc:spChg chg="mod">
          <ac:chgData name="Mukkamala Kiran (XC-DX/EDA2)" userId="1010eff0-8f09-4d47-94c6-2e72318b1bbc" providerId="ADAL" clId="{EFE89AB4-DDFF-4C7B-9D0B-A7E4B111BFC8}" dt="2023-07-13T13:49:44.870" v="701"/>
          <ac:spMkLst>
            <pc:docMk/>
            <pc:sldMk cId="3853959964" sldId="312"/>
            <ac:spMk id="2" creationId="{763F8F9F-7C91-9DFC-E793-63D7BAEDD6EA}"/>
          </ac:spMkLst>
        </pc:spChg>
        <pc:spChg chg="mod">
          <ac:chgData name="Mukkamala Kiran (XC-DX/EDA2)" userId="1010eff0-8f09-4d47-94c6-2e72318b1bbc" providerId="ADAL" clId="{EFE89AB4-DDFF-4C7B-9D0B-A7E4B111BFC8}" dt="2023-07-13T14:10:28.415" v="905" actId="20577"/>
          <ac:spMkLst>
            <pc:docMk/>
            <pc:sldMk cId="3853959964" sldId="312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4T12:30:36.833" v="1178" actId="20577"/>
          <ac:spMkLst>
            <pc:docMk/>
            <pc:sldMk cId="3853959964" sldId="312"/>
            <ac:spMk id="5" creationId="{5746FBF9-DA37-259E-1218-1C0A7BFB6289}"/>
          </ac:spMkLst>
        </pc:spChg>
        <pc:spChg chg="mod">
          <ac:chgData name="Mukkamala Kiran (XC-DX/EDA2)" userId="1010eff0-8f09-4d47-94c6-2e72318b1bbc" providerId="ADAL" clId="{EFE89AB4-DDFF-4C7B-9D0B-A7E4B111BFC8}" dt="2023-07-13T14:10:54.154" v="925" actId="20577"/>
          <ac:spMkLst>
            <pc:docMk/>
            <pc:sldMk cId="3853959964" sldId="312"/>
            <ac:spMk id="7" creationId="{D428E41C-23B7-5ED2-29A2-F7A696ED8C2B}"/>
          </ac:spMkLst>
        </pc:spChg>
        <pc:spChg chg="mod">
          <ac:chgData name="Mukkamala Kiran (XC-DX/EDA2)" userId="1010eff0-8f09-4d47-94c6-2e72318b1bbc" providerId="ADAL" clId="{EFE89AB4-DDFF-4C7B-9D0B-A7E4B111BFC8}" dt="2023-07-13T14:42:47.127" v="1166" actId="1076"/>
          <ac:spMkLst>
            <pc:docMk/>
            <pc:sldMk cId="3853959964" sldId="312"/>
            <ac:spMk id="8" creationId="{CA18D49C-A95C-DECA-D6D4-387BAB8CECDD}"/>
          </ac:spMkLst>
        </pc:spChg>
        <pc:spChg chg="del mod">
          <ac:chgData name="Mukkamala Kiran (XC-DX/EDA2)" userId="1010eff0-8f09-4d47-94c6-2e72318b1bbc" providerId="ADAL" clId="{EFE89AB4-DDFF-4C7B-9D0B-A7E4B111BFC8}" dt="2023-07-14T12:30:41.882" v="1180" actId="478"/>
          <ac:spMkLst>
            <pc:docMk/>
            <pc:sldMk cId="3853959964" sldId="312"/>
            <ac:spMk id="10" creationId="{2AFDF129-6D27-CF03-C316-183D288ECB1B}"/>
          </ac:spMkLst>
        </pc:spChg>
        <pc:picChg chg="del">
          <ac:chgData name="Mukkamala Kiran (XC-DX/EDA2)" userId="1010eff0-8f09-4d47-94c6-2e72318b1bbc" providerId="ADAL" clId="{EFE89AB4-DDFF-4C7B-9D0B-A7E4B111BFC8}" dt="2023-07-13T14:11:53.662" v="928" actId="478"/>
          <ac:picMkLst>
            <pc:docMk/>
            <pc:sldMk cId="3853959964" sldId="312"/>
            <ac:picMk id="6" creationId="{3E21B529-930E-8523-DF13-2CF66313132A}"/>
          </ac:picMkLst>
        </pc:picChg>
        <pc:picChg chg="add mod">
          <ac:chgData name="Mukkamala Kiran (XC-DX/EDA2)" userId="1010eff0-8f09-4d47-94c6-2e72318b1bbc" providerId="ADAL" clId="{EFE89AB4-DDFF-4C7B-9D0B-A7E4B111BFC8}" dt="2023-07-13T14:15:29.299" v="962" actId="1076"/>
          <ac:picMkLst>
            <pc:docMk/>
            <pc:sldMk cId="3853959964" sldId="312"/>
            <ac:picMk id="9" creationId="{1FBD4DC3-E573-0053-8FB1-C178E1BED125}"/>
          </ac:picMkLst>
        </pc:picChg>
        <pc:picChg chg="del mod">
          <ac:chgData name="Mukkamala Kiran (XC-DX/EDA2)" userId="1010eff0-8f09-4d47-94c6-2e72318b1bbc" providerId="ADAL" clId="{EFE89AB4-DDFF-4C7B-9D0B-A7E4B111BFC8}" dt="2023-07-13T14:42:12.600" v="1162" actId="478"/>
          <ac:picMkLst>
            <pc:docMk/>
            <pc:sldMk cId="3853959964" sldId="312"/>
            <ac:picMk id="11" creationId="{F0C6EC1B-ACF9-2D23-3B6C-066EA527209A}"/>
          </ac:picMkLst>
        </pc:picChg>
        <pc:picChg chg="add mod">
          <ac:chgData name="Mukkamala Kiran (XC-DX/EDA2)" userId="1010eff0-8f09-4d47-94c6-2e72318b1bbc" providerId="ADAL" clId="{EFE89AB4-DDFF-4C7B-9D0B-A7E4B111BFC8}" dt="2023-07-13T14:42:51.175" v="1167" actId="1076"/>
          <ac:picMkLst>
            <pc:docMk/>
            <pc:sldMk cId="3853959964" sldId="312"/>
            <ac:picMk id="12" creationId="{EAA14F54-711B-B120-843E-24BAF56DCD54}"/>
          </ac:picMkLst>
        </pc:picChg>
        <pc:picChg chg="del">
          <ac:chgData name="Mukkamala Kiran (XC-DX/EDA2)" userId="1010eff0-8f09-4d47-94c6-2e72318b1bbc" providerId="ADAL" clId="{EFE89AB4-DDFF-4C7B-9D0B-A7E4B111BFC8}" dt="2023-07-13T14:14:28.039" v="950" actId="478"/>
          <ac:picMkLst>
            <pc:docMk/>
            <pc:sldMk cId="3853959964" sldId="312"/>
            <ac:picMk id="13" creationId="{1995E99C-BBA6-A4AA-5F7F-D4921E0317F9}"/>
          </ac:picMkLst>
        </pc:picChg>
        <pc:picChg chg="add del mod">
          <ac:chgData name="Mukkamala Kiran (XC-DX/EDA2)" userId="1010eff0-8f09-4d47-94c6-2e72318b1bbc" providerId="ADAL" clId="{EFE89AB4-DDFF-4C7B-9D0B-A7E4B111BFC8}" dt="2023-07-14T12:30:39.077" v="1179" actId="478"/>
          <ac:picMkLst>
            <pc:docMk/>
            <pc:sldMk cId="3853959964" sldId="312"/>
            <ac:picMk id="15" creationId="{37C224B5-5255-DF86-3B17-7F0E61A19F77}"/>
          </ac:picMkLst>
        </pc:picChg>
      </pc:sldChg>
      <pc:sldChg chg="addSp delSp modSp add mod">
        <pc:chgData name="Mukkamala Kiran (XC-DX/EDA2)" userId="1010eff0-8f09-4d47-94c6-2e72318b1bbc" providerId="ADAL" clId="{EFE89AB4-DDFF-4C7B-9D0B-A7E4B111BFC8}" dt="2023-07-14T12:35:03.459" v="1254" actId="1582"/>
        <pc:sldMkLst>
          <pc:docMk/>
          <pc:sldMk cId="2970421596" sldId="313"/>
        </pc:sldMkLst>
        <pc:spChg chg="mod">
          <ac:chgData name="Mukkamala Kiran (XC-DX/EDA2)" userId="1010eff0-8f09-4d47-94c6-2e72318b1bbc" providerId="ADAL" clId="{EFE89AB4-DDFF-4C7B-9D0B-A7E4B111BFC8}" dt="2023-07-13T14:17:17.232" v="1033"/>
          <ac:spMkLst>
            <pc:docMk/>
            <pc:sldMk cId="2970421596" sldId="313"/>
            <ac:spMk id="2" creationId="{763F8F9F-7C91-9DFC-E793-63D7BAEDD6EA}"/>
          </ac:spMkLst>
        </pc:spChg>
        <pc:spChg chg="mod">
          <ac:chgData name="Mukkamala Kiran (XC-DX/EDA2)" userId="1010eff0-8f09-4d47-94c6-2e72318b1bbc" providerId="ADAL" clId="{EFE89AB4-DDFF-4C7B-9D0B-A7E4B111BFC8}" dt="2023-07-13T13:34:53.096" v="588" actId="20577"/>
          <ac:spMkLst>
            <pc:docMk/>
            <pc:sldMk cId="2970421596" sldId="313"/>
            <ac:spMk id="4" creationId="{03A3F42C-4DEA-7809-615D-64E17C0C4CAF}"/>
          </ac:spMkLst>
        </pc:spChg>
        <pc:spChg chg="mod">
          <ac:chgData name="Mukkamala Kiran (XC-DX/EDA2)" userId="1010eff0-8f09-4d47-94c6-2e72318b1bbc" providerId="ADAL" clId="{EFE89AB4-DDFF-4C7B-9D0B-A7E4B111BFC8}" dt="2023-07-14T12:33:13.557" v="1234" actId="20577"/>
          <ac:spMkLst>
            <pc:docMk/>
            <pc:sldMk cId="2970421596" sldId="313"/>
            <ac:spMk id="5" creationId="{5746FBF9-DA37-259E-1218-1C0A7BFB6289}"/>
          </ac:spMkLst>
        </pc:spChg>
        <pc:spChg chg="mod">
          <ac:chgData name="Mukkamala Kiran (XC-DX/EDA2)" userId="1010eff0-8f09-4d47-94c6-2e72318b1bbc" providerId="ADAL" clId="{EFE89AB4-DDFF-4C7B-9D0B-A7E4B111BFC8}" dt="2023-07-14T12:30:54.407" v="1184" actId="20577"/>
          <ac:spMkLst>
            <pc:docMk/>
            <pc:sldMk cId="2970421596" sldId="313"/>
            <ac:spMk id="7" creationId="{D428E41C-23B7-5ED2-29A2-F7A696ED8C2B}"/>
          </ac:spMkLst>
        </pc:spChg>
        <pc:spChg chg="mod">
          <ac:chgData name="Mukkamala Kiran (XC-DX/EDA2)" userId="1010eff0-8f09-4d47-94c6-2e72318b1bbc" providerId="ADAL" clId="{EFE89AB4-DDFF-4C7B-9D0B-A7E4B111BFC8}" dt="2023-07-14T12:32:51.159" v="1222" actId="6549"/>
          <ac:spMkLst>
            <pc:docMk/>
            <pc:sldMk cId="2970421596" sldId="313"/>
            <ac:spMk id="8" creationId="{CA18D49C-A95C-DECA-D6D4-387BAB8CECDD}"/>
          </ac:spMkLst>
        </pc:spChg>
        <pc:spChg chg="mod">
          <ac:chgData name="Mukkamala Kiran (XC-DX/EDA2)" userId="1010eff0-8f09-4d47-94c6-2e72318b1bbc" providerId="ADAL" clId="{EFE89AB4-DDFF-4C7B-9D0B-A7E4B111BFC8}" dt="2023-07-14T12:34:55.042" v="1252" actId="14100"/>
          <ac:spMkLst>
            <pc:docMk/>
            <pc:sldMk cId="2970421596" sldId="313"/>
            <ac:spMk id="10" creationId="{2AFDF129-6D27-CF03-C316-183D288ECB1B}"/>
          </ac:spMkLst>
        </pc:spChg>
        <pc:picChg chg="mod">
          <ac:chgData name="Mukkamala Kiran (XC-DX/EDA2)" userId="1010eff0-8f09-4d47-94c6-2e72318b1bbc" providerId="ADAL" clId="{EFE89AB4-DDFF-4C7B-9D0B-A7E4B111BFC8}" dt="2023-07-14T12:34:47.782" v="1249" actId="14100"/>
          <ac:picMkLst>
            <pc:docMk/>
            <pc:sldMk cId="2970421596" sldId="313"/>
            <ac:picMk id="6" creationId="{3E21B529-930E-8523-DF13-2CF66313132A}"/>
          </ac:picMkLst>
        </pc:picChg>
        <pc:picChg chg="add mod">
          <ac:chgData name="Mukkamala Kiran (XC-DX/EDA2)" userId="1010eff0-8f09-4d47-94c6-2e72318b1bbc" providerId="ADAL" clId="{EFE89AB4-DDFF-4C7B-9D0B-A7E4B111BFC8}" dt="2023-07-14T12:34:50.312" v="1250" actId="1076"/>
          <ac:picMkLst>
            <pc:docMk/>
            <pc:sldMk cId="2970421596" sldId="313"/>
            <ac:picMk id="9" creationId="{5182E015-FE21-0014-0D93-A4880D5FA0AB}"/>
          </ac:picMkLst>
        </pc:picChg>
        <pc:picChg chg="add del mod">
          <ac:chgData name="Mukkamala Kiran (XC-DX/EDA2)" userId="1010eff0-8f09-4d47-94c6-2e72318b1bbc" providerId="ADAL" clId="{EFE89AB4-DDFF-4C7B-9D0B-A7E4B111BFC8}" dt="2023-07-13T14:14:20.818" v="948" actId="21"/>
          <ac:picMkLst>
            <pc:docMk/>
            <pc:sldMk cId="2970421596" sldId="313"/>
            <ac:picMk id="9" creationId="{E1E19968-4BA5-CBF8-756D-0151A6A275DF}"/>
          </ac:picMkLst>
        </pc:picChg>
        <pc:picChg chg="del">
          <ac:chgData name="Mukkamala Kiran (XC-DX/EDA2)" userId="1010eff0-8f09-4d47-94c6-2e72318b1bbc" providerId="ADAL" clId="{EFE89AB4-DDFF-4C7B-9D0B-A7E4B111BFC8}" dt="2023-07-14T12:31:10.482" v="1189" actId="478"/>
          <ac:picMkLst>
            <pc:docMk/>
            <pc:sldMk cId="2970421596" sldId="313"/>
            <ac:picMk id="11" creationId="{F0C6EC1B-ACF9-2D23-3B6C-066EA527209A}"/>
          </ac:picMkLst>
        </pc:picChg>
        <pc:picChg chg="del">
          <ac:chgData name="Mukkamala Kiran (XC-DX/EDA2)" userId="1010eff0-8f09-4d47-94c6-2e72318b1bbc" providerId="ADAL" clId="{EFE89AB4-DDFF-4C7B-9D0B-A7E4B111BFC8}" dt="2023-07-13T14:13:56.050" v="945" actId="478"/>
          <ac:picMkLst>
            <pc:docMk/>
            <pc:sldMk cId="2970421596" sldId="313"/>
            <ac:picMk id="13" creationId="{1995E99C-BBA6-A4AA-5F7F-D4921E0317F9}"/>
          </ac:picMkLst>
        </pc:picChg>
        <pc:picChg chg="add del">
          <ac:chgData name="Mukkamala Kiran (XC-DX/EDA2)" userId="1010eff0-8f09-4d47-94c6-2e72318b1bbc" providerId="ADAL" clId="{EFE89AB4-DDFF-4C7B-9D0B-A7E4B111BFC8}" dt="2023-07-14T12:34:26.109" v="1242" actId="478"/>
          <ac:picMkLst>
            <pc:docMk/>
            <pc:sldMk cId="2970421596" sldId="313"/>
            <ac:picMk id="13" creationId="{3E2DAD8C-BAA7-2902-B91E-BBB3A29109E4}"/>
          </ac:picMkLst>
        </pc:picChg>
        <pc:picChg chg="add mod">
          <ac:chgData name="Mukkamala Kiran (XC-DX/EDA2)" userId="1010eff0-8f09-4d47-94c6-2e72318b1bbc" providerId="ADAL" clId="{EFE89AB4-DDFF-4C7B-9D0B-A7E4B111BFC8}" dt="2023-07-14T12:35:03.459" v="1254" actId="1582"/>
          <ac:picMkLst>
            <pc:docMk/>
            <pc:sldMk cId="2970421596" sldId="313"/>
            <ac:picMk id="15" creationId="{2D39CF0A-D164-7819-F5F1-F3D81E2CDB43}"/>
          </ac:picMkLst>
        </pc:picChg>
      </pc:sldChg>
    </pc:docChg>
  </pc:docChgLst>
  <pc:docChgLst>
    <pc:chgData name="Mukkamala Kiran (XC-DX/EPF3)" userId="1010eff0-8f09-4d47-94c6-2e72318b1bbc" providerId="ADAL" clId="{B4AD107D-A067-43DC-BF86-41C1DD0E2F14}"/>
    <pc:docChg chg="undo redo custSel addSld delSld modSld sldOrd">
      <pc:chgData name="Mukkamala Kiran (XC-DX/EPF3)" userId="1010eff0-8f09-4d47-94c6-2e72318b1bbc" providerId="ADAL" clId="{B4AD107D-A067-43DC-BF86-41C1DD0E2F14}" dt="2023-05-31T12:54:02.332" v="12079" actId="108"/>
      <pc:docMkLst>
        <pc:docMk/>
      </pc:docMkLst>
      <pc:sldChg chg="modSp mod">
        <pc:chgData name="Mukkamala Kiran (XC-DX/EPF3)" userId="1010eff0-8f09-4d47-94c6-2e72318b1bbc" providerId="ADAL" clId="{B4AD107D-A067-43DC-BF86-41C1DD0E2F14}" dt="2023-05-10T18:37:46.529" v="9042" actId="20577"/>
        <pc:sldMkLst>
          <pc:docMk/>
          <pc:sldMk cId="28530264" sldId="256"/>
        </pc:sldMkLst>
        <pc:spChg chg="mod">
          <ac:chgData name="Mukkamala Kiran (XC-DX/EPF3)" userId="1010eff0-8f09-4d47-94c6-2e72318b1bbc" providerId="ADAL" clId="{B4AD107D-A067-43DC-BF86-41C1DD0E2F14}" dt="2023-05-05T12:51:03.189" v="4407" actId="20577"/>
          <ac:spMkLst>
            <pc:docMk/>
            <pc:sldMk cId="28530264" sldId="256"/>
            <ac:spMk id="2" creationId="{17DB89E0-89D9-4425-AE04-BF03119740B1}"/>
          </ac:spMkLst>
        </pc:spChg>
        <pc:spChg chg="mod">
          <ac:chgData name="Mukkamala Kiran (XC-DX/EPF3)" userId="1010eff0-8f09-4d47-94c6-2e72318b1bbc" providerId="ADAL" clId="{B4AD107D-A067-43DC-BF86-41C1DD0E2F14}" dt="2023-05-10T18:37:46.529" v="9042" actId="20577"/>
          <ac:spMkLst>
            <pc:docMk/>
            <pc:sldMk cId="28530264" sldId="256"/>
            <ac:spMk id="3" creationId="{B9139839-FCEA-4EC2-AD64-E9A6C386964E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25T09:46:32.988" v="10677" actId="20577"/>
        <pc:sldMkLst>
          <pc:docMk/>
          <pc:sldMk cId="152432644" sldId="257"/>
        </pc:sldMkLst>
        <pc:spChg chg="mod">
          <ac:chgData name="Mukkamala Kiran (XC-DX/EPF3)" userId="1010eff0-8f09-4d47-94c6-2e72318b1bbc" providerId="ADAL" clId="{B4AD107D-A067-43DC-BF86-41C1DD0E2F14}" dt="2023-05-05T12:33:28.165" v="3901" actId="20577"/>
          <ac:spMkLst>
            <pc:docMk/>
            <pc:sldMk cId="152432644" sldId="25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6:32.988" v="10677" actId="20577"/>
          <ac:spMkLst>
            <pc:docMk/>
            <pc:sldMk cId="152432644" sldId="257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05T12:54:20.379" v="4453" actId="20577"/>
        <pc:sldMkLst>
          <pc:docMk/>
          <pc:sldMk cId="438804288" sldId="258"/>
        </pc:sldMkLst>
        <pc:spChg chg="mod">
          <ac:chgData name="Mukkamala Kiran (XC-DX/EPF3)" userId="1010eff0-8f09-4d47-94c6-2e72318b1bbc" providerId="ADAL" clId="{B4AD107D-A067-43DC-BF86-41C1DD0E2F14}" dt="2023-05-05T12:33:31.780" v="3903" actId="20577"/>
          <ac:spMkLst>
            <pc:docMk/>
            <pc:sldMk cId="438804288" sldId="25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5T12:54:20.379" v="4453" actId="20577"/>
          <ac:spMkLst>
            <pc:docMk/>
            <pc:sldMk cId="438804288" sldId="258"/>
            <ac:spMk id="5" creationId="{AD0F59F1-6DA9-D352-4EA7-2DA1698D54C8}"/>
          </ac:spMkLst>
        </pc:spChg>
      </pc:sldChg>
      <pc:sldChg chg="modSp del mod ord">
        <pc:chgData name="Mukkamala Kiran (XC-DX/EPF3)" userId="1010eff0-8f09-4d47-94c6-2e72318b1bbc" providerId="ADAL" clId="{B4AD107D-A067-43DC-BF86-41C1DD0E2F14}" dt="2023-05-05T12:32:56.787" v="3898" actId="47"/>
        <pc:sldMkLst>
          <pc:docMk/>
          <pc:sldMk cId="1543811046" sldId="259"/>
        </pc:sldMkLst>
        <pc:spChg chg="mod">
          <ac:chgData name="Mukkamala Kiran (XC-DX/EPF3)" userId="1010eff0-8f09-4d47-94c6-2e72318b1bbc" providerId="ADAL" clId="{B4AD107D-A067-43DC-BF86-41C1DD0E2F14}" dt="2023-05-04T12:35:24.930" v="287" actId="20577"/>
          <ac:spMkLst>
            <pc:docMk/>
            <pc:sldMk cId="1543811046" sldId="259"/>
            <ac:spMk id="5" creationId="{AD0F59F1-6DA9-D352-4EA7-2DA1698D54C8}"/>
          </ac:spMkLst>
        </pc:spChg>
      </pc:sldChg>
      <pc:sldChg chg="modSp mod ord">
        <pc:chgData name="Mukkamala Kiran (XC-DX/EPF3)" userId="1010eff0-8f09-4d47-94c6-2e72318b1bbc" providerId="ADAL" clId="{B4AD107D-A067-43DC-BF86-41C1DD0E2F14}" dt="2023-05-25T09:43:43.363" v="10613" actId="20577"/>
        <pc:sldMkLst>
          <pc:docMk/>
          <pc:sldMk cId="2233171323" sldId="260"/>
        </pc:sldMkLst>
        <pc:spChg chg="mod">
          <ac:chgData name="Mukkamala Kiran (XC-DX/EPF3)" userId="1010eff0-8f09-4d47-94c6-2e72318b1bbc" providerId="ADAL" clId="{B4AD107D-A067-43DC-BF86-41C1DD0E2F14}" dt="2023-05-25T09:43:43.363" v="10613" actId="20577"/>
          <ac:spMkLst>
            <pc:docMk/>
            <pc:sldMk cId="2233171323" sldId="260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04T12:37:16.664" v="321" actId="20577"/>
        <pc:sldMkLst>
          <pc:docMk/>
          <pc:sldMk cId="3903770564" sldId="261"/>
        </pc:sldMkLst>
        <pc:spChg chg="mod">
          <ac:chgData name="Mukkamala Kiran (XC-DX/EPF3)" userId="1010eff0-8f09-4d47-94c6-2e72318b1bbc" providerId="ADAL" clId="{B4AD107D-A067-43DC-BF86-41C1DD0E2F14}" dt="2023-05-04T12:37:16.664" v="321" actId="20577"/>
          <ac:spMkLst>
            <pc:docMk/>
            <pc:sldMk cId="3903770564" sldId="261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25T09:45:52.697" v="10671" actId="20577"/>
        <pc:sldMkLst>
          <pc:docMk/>
          <pc:sldMk cId="1933393986" sldId="262"/>
        </pc:sldMkLst>
        <pc:spChg chg="mod">
          <ac:chgData name="Mukkamala Kiran (XC-DX/EPF3)" userId="1010eff0-8f09-4d47-94c6-2e72318b1bbc" providerId="ADAL" clId="{B4AD107D-A067-43DC-BF86-41C1DD0E2F14}" dt="2023-05-25T09:45:52.697" v="10671" actId="20577"/>
          <ac:spMkLst>
            <pc:docMk/>
            <pc:sldMk cId="1933393986" sldId="262"/>
            <ac:spMk id="5" creationId="{AD0F59F1-6DA9-D352-4EA7-2DA1698D54C8}"/>
          </ac:spMkLst>
        </pc:spChg>
      </pc:sldChg>
      <pc:sldChg chg="modSp mod">
        <pc:chgData name="Mukkamala Kiran (XC-DX/EPF3)" userId="1010eff0-8f09-4d47-94c6-2e72318b1bbc" providerId="ADAL" clId="{B4AD107D-A067-43DC-BF86-41C1DD0E2F14}" dt="2023-05-10T12:41:20.909" v="7081" actId="20577"/>
        <pc:sldMkLst>
          <pc:docMk/>
          <pc:sldMk cId="508949909" sldId="263"/>
        </pc:sldMkLst>
        <pc:spChg chg="mod">
          <ac:chgData name="Mukkamala Kiran (XC-DX/EPF3)" userId="1010eff0-8f09-4d47-94c6-2e72318b1bbc" providerId="ADAL" clId="{B4AD107D-A067-43DC-BF86-41C1DD0E2F14}" dt="2023-05-10T12:40:57.515" v="7053" actId="20577"/>
          <ac:spMkLst>
            <pc:docMk/>
            <pc:sldMk cId="508949909" sldId="26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41:20.909" v="7081" actId="20577"/>
          <ac:spMkLst>
            <pc:docMk/>
            <pc:sldMk cId="508949909" sldId="263"/>
            <ac:spMk id="5" creationId="{AD0F59F1-6DA9-D352-4EA7-2DA1698D54C8}"/>
          </ac:spMkLst>
        </pc:spChg>
      </pc:sldChg>
      <pc:sldChg chg="addSp delSp modSp mod">
        <pc:chgData name="Mukkamala Kiran (XC-DX/EPF3)" userId="1010eff0-8f09-4d47-94c6-2e72318b1bbc" providerId="ADAL" clId="{B4AD107D-A067-43DC-BF86-41C1DD0E2F14}" dt="2023-05-25T12:40:29.178" v="11325" actId="20577"/>
        <pc:sldMkLst>
          <pc:docMk/>
          <pc:sldMk cId="863183041" sldId="264"/>
        </pc:sldMkLst>
        <pc:spChg chg="add del mod">
          <ac:chgData name="Mukkamala Kiran (XC-DX/EPF3)" userId="1010eff0-8f09-4d47-94c6-2e72318b1bbc" providerId="ADAL" clId="{B4AD107D-A067-43DC-BF86-41C1DD0E2F14}" dt="2023-05-09T11:43:46.221" v="5079" actId="931"/>
          <ac:spMkLst>
            <pc:docMk/>
            <pc:sldMk cId="863183041" sldId="264"/>
            <ac:spMk id="3" creationId="{DCD75FF8-B5E6-13FB-7A7B-A35864033950}"/>
          </ac:spMkLst>
        </pc:spChg>
        <pc:spChg chg="mod">
          <ac:chgData name="Mukkamala Kiran (XC-DX/EPF3)" userId="1010eff0-8f09-4d47-94c6-2e72318b1bbc" providerId="ADAL" clId="{B4AD107D-A067-43DC-BF86-41C1DD0E2F14}" dt="2023-05-25T09:46:56.338" v="10694" actId="20577"/>
          <ac:spMkLst>
            <pc:docMk/>
            <pc:sldMk cId="863183041" sldId="26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6:47.735" v="10678"/>
          <ac:spMkLst>
            <pc:docMk/>
            <pc:sldMk cId="863183041" sldId="264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12:40:29.178" v="11325" actId="20577"/>
          <ac:spMkLst>
            <pc:docMk/>
            <pc:sldMk cId="863183041" sldId="264"/>
            <ac:spMk id="13" creationId="{445C5C36-4B75-781E-6033-32D4A156FC56}"/>
          </ac:spMkLst>
        </pc:spChg>
        <pc:graphicFrameChg chg="add mod">
          <ac:chgData name="Mukkamala Kiran (XC-DX/EPF3)" userId="1010eff0-8f09-4d47-94c6-2e72318b1bbc" providerId="ADAL" clId="{B4AD107D-A067-43DC-BF86-41C1DD0E2F14}" dt="2023-05-25T09:27:13.529" v="10323" actId="1076"/>
          <ac:graphicFrameMkLst>
            <pc:docMk/>
            <pc:sldMk cId="863183041" sldId="264"/>
            <ac:graphicFrameMk id="2" creationId="{09DB13E1-4CA5-ACF2-0C5E-4A1431FCC224}"/>
          </ac:graphicFrameMkLst>
        </pc:graphicFrameChg>
        <pc:picChg chg="add del mod">
          <ac:chgData name="Mukkamala Kiran (XC-DX/EPF3)" userId="1010eff0-8f09-4d47-94c6-2e72318b1bbc" providerId="ADAL" clId="{B4AD107D-A067-43DC-BF86-41C1DD0E2F14}" dt="2023-05-09T11:43:36.521" v="5078" actId="478"/>
          <ac:picMkLst>
            <pc:docMk/>
            <pc:sldMk cId="863183041" sldId="264"/>
            <ac:picMk id="7" creationId="{03D4772D-663E-F6F9-034C-144FF4EB900E}"/>
          </ac:picMkLst>
        </pc:picChg>
        <pc:picChg chg="add mod">
          <ac:chgData name="Mukkamala Kiran (XC-DX/EPF3)" userId="1010eff0-8f09-4d47-94c6-2e72318b1bbc" providerId="ADAL" clId="{B4AD107D-A067-43DC-BF86-41C1DD0E2F14}" dt="2023-05-09T11:43:49.528" v="5080" actId="208"/>
          <ac:picMkLst>
            <pc:docMk/>
            <pc:sldMk cId="863183041" sldId="264"/>
            <ac:picMk id="9" creationId="{B8EE618D-EE55-B799-F50A-67CDA8B3E3D8}"/>
          </ac:picMkLst>
        </pc:picChg>
        <pc:picChg chg="del">
          <ac:chgData name="Mukkamala Kiran (XC-DX/EPF3)" userId="1010eff0-8f09-4d47-94c6-2e72318b1bbc" providerId="ADAL" clId="{B4AD107D-A067-43DC-BF86-41C1DD0E2F14}" dt="2023-05-09T11:42:48.406" v="5074" actId="478"/>
          <ac:picMkLst>
            <pc:docMk/>
            <pc:sldMk cId="863183041" sldId="264"/>
            <ac:picMk id="15" creationId="{0742471D-EA3F-7BC5-5728-DF85F819FF0A}"/>
          </ac:picMkLst>
        </pc:picChg>
      </pc:sldChg>
      <pc:sldChg chg="addSp delSp modSp mod">
        <pc:chgData name="Mukkamala Kiran (XC-DX/EPF3)" userId="1010eff0-8f09-4d47-94c6-2e72318b1bbc" providerId="ADAL" clId="{B4AD107D-A067-43DC-BF86-41C1DD0E2F14}" dt="2023-05-25T09:42:51.276" v="10600" actId="14100"/>
        <pc:sldMkLst>
          <pc:docMk/>
          <pc:sldMk cId="2047944205" sldId="266"/>
        </pc:sldMkLst>
        <pc:spChg chg="mod">
          <ac:chgData name="Mukkamala Kiran (XC-DX/EPF3)" userId="1010eff0-8f09-4d47-94c6-2e72318b1bbc" providerId="ADAL" clId="{B4AD107D-A067-43DC-BF86-41C1DD0E2F14}" dt="2023-05-25T09:42:51.276" v="10600" actId="14100"/>
          <ac:spMkLst>
            <pc:docMk/>
            <pc:sldMk cId="2047944205" sldId="266"/>
            <ac:spMk id="2" creationId="{FB25DA5C-E058-7641-7DE1-22E8D1520666}"/>
          </ac:spMkLst>
        </pc:spChg>
        <pc:spChg chg="mod">
          <ac:chgData name="Mukkamala Kiran (XC-DX/EPF3)" userId="1010eff0-8f09-4d47-94c6-2e72318b1bbc" providerId="ADAL" clId="{B4AD107D-A067-43DC-BF86-41C1DD0E2F14}" dt="2023-05-25T09:30:44.569" v="10512" actId="20577"/>
          <ac:spMkLst>
            <pc:docMk/>
            <pc:sldMk cId="2047944205" sldId="266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46:41.630" v="5026" actId="21"/>
          <ac:spMkLst>
            <pc:docMk/>
            <pc:sldMk cId="2047944205" sldId="266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09:39:00.413" v="10570" actId="1076"/>
          <ac:spMkLst>
            <pc:docMk/>
            <pc:sldMk cId="2047944205" sldId="266"/>
            <ac:spMk id="10" creationId="{B81FEC0D-F825-57A8-686D-B66EC3FF0BD0}"/>
          </ac:spMkLst>
        </pc:spChg>
        <pc:spChg chg="mod">
          <ac:chgData name="Mukkamala Kiran (XC-DX/EPF3)" userId="1010eff0-8f09-4d47-94c6-2e72318b1bbc" providerId="ADAL" clId="{B4AD107D-A067-43DC-BF86-41C1DD0E2F14}" dt="2023-05-25T09:39:34.481" v="10576" actId="1076"/>
          <ac:spMkLst>
            <pc:docMk/>
            <pc:sldMk cId="2047944205" sldId="266"/>
            <ac:spMk id="11" creationId="{9530A2CE-2835-851A-8892-24E21E037B2E}"/>
          </ac:spMkLst>
        </pc:spChg>
        <pc:spChg chg="mod">
          <ac:chgData name="Mukkamala Kiran (XC-DX/EPF3)" userId="1010eff0-8f09-4d47-94c6-2e72318b1bbc" providerId="ADAL" clId="{B4AD107D-A067-43DC-BF86-41C1DD0E2F14}" dt="2023-05-25T09:39:26.844" v="10574" actId="1076"/>
          <ac:spMkLst>
            <pc:docMk/>
            <pc:sldMk cId="2047944205" sldId="266"/>
            <ac:spMk id="12" creationId="{93A3A8B6-B5D9-87B2-6C7E-7E71ECAB4533}"/>
          </ac:spMkLst>
        </pc:spChg>
        <pc:spChg chg="mod">
          <ac:chgData name="Mukkamala Kiran (XC-DX/EPF3)" userId="1010eff0-8f09-4d47-94c6-2e72318b1bbc" providerId="ADAL" clId="{B4AD107D-A067-43DC-BF86-41C1DD0E2F14}" dt="2023-05-25T09:39:43.145" v="10578" actId="1076"/>
          <ac:spMkLst>
            <pc:docMk/>
            <pc:sldMk cId="2047944205" sldId="266"/>
            <ac:spMk id="15" creationId="{F0973853-6CA5-20C8-F339-7FCC16856325}"/>
          </ac:spMkLst>
        </pc:spChg>
        <pc:picChg chg="mod">
          <ac:chgData name="Mukkamala Kiran (XC-DX/EPF3)" userId="1010eff0-8f09-4d47-94c6-2e72318b1bbc" providerId="ADAL" clId="{B4AD107D-A067-43DC-BF86-41C1DD0E2F14}" dt="2023-05-25T09:39:38.104" v="10577" actId="1076"/>
          <ac:picMkLst>
            <pc:docMk/>
            <pc:sldMk cId="2047944205" sldId="266"/>
            <ac:picMk id="6" creationId="{5EB7869C-CBF3-9869-AC26-4611C4E721A9}"/>
          </ac:picMkLst>
        </pc:picChg>
        <pc:picChg chg="mod">
          <ac:chgData name="Mukkamala Kiran (XC-DX/EPF3)" userId="1010eff0-8f09-4d47-94c6-2e72318b1bbc" providerId="ADAL" clId="{B4AD107D-A067-43DC-BF86-41C1DD0E2F14}" dt="2023-05-25T09:39:59.953" v="10580" actId="1076"/>
          <ac:picMkLst>
            <pc:docMk/>
            <pc:sldMk cId="2047944205" sldId="266"/>
            <ac:picMk id="7" creationId="{0A65BBFD-5D74-05E0-F8DC-7D6162AD02D0}"/>
          </ac:picMkLst>
        </pc:picChg>
        <pc:picChg chg="add del mod">
          <ac:chgData name="Mukkamala Kiran (XC-DX/EPF3)" userId="1010eff0-8f09-4d47-94c6-2e72318b1bbc" providerId="ADAL" clId="{B4AD107D-A067-43DC-BF86-41C1DD0E2F14}" dt="2023-05-24T12:54:09.158" v="9087" actId="478"/>
          <ac:picMkLst>
            <pc:docMk/>
            <pc:sldMk cId="2047944205" sldId="266"/>
            <ac:picMk id="8" creationId="{CAEA4785-AD0F-6701-7644-456F129B1567}"/>
          </ac:picMkLst>
        </pc:picChg>
        <pc:picChg chg="mod">
          <ac:chgData name="Mukkamala Kiran (XC-DX/EPF3)" userId="1010eff0-8f09-4d47-94c6-2e72318b1bbc" providerId="ADAL" clId="{B4AD107D-A067-43DC-BF86-41C1DD0E2F14}" dt="2023-05-25T09:39:29.739" v="10575" actId="1076"/>
          <ac:picMkLst>
            <pc:docMk/>
            <pc:sldMk cId="2047944205" sldId="266"/>
            <ac:picMk id="9" creationId="{D9451DD2-F900-D2BB-C9D4-8BADBE7274DD}"/>
          </ac:picMkLst>
        </pc:picChg>
        <pc:picChg chg="add del mod">
          <ac:chgData name="Mukkamala Kiran (XC-DX/EPF3)" userId="1010eff0-8f09-4d47-94c6-2e72318b1bbc" providerId="ADAL" clId="{B4AD107D-A067-43DC-BF86-41C1DD0E2F14}" dt="2023-05-08T11:45:11.835" v="5024" actId="478"/>
          <ac:picMkLst>
            <pc:docMk/>
            <pc:sldMk cId="2047944205" sldId="266"/>
            <ac:picMk id="13" creationId="{ACEF5D7C-4854-A699-3330-BF42B9E373B8}"/>
          </ac:picMkLst>
        </pc:picChg>
        <pc:picChg chg="mod">
          <ac:chgData name="Mukkamala Kiran (XC-DX/EPF3)" userId="1010eff0-8f09-4d47-94c6-2e72318b1bbc" providerId="ADAL" clId="{B4AD107D-A067-43DC-BF86-41C1DD0E2F14}" dt="2023-05-25T09:39:52.689" v="10579" actId="1076"/>
          <ac:picMkLst>
            <pc:docMk/>
            <pc:sldMk cId="2047944205" sldId="266"/>
            <ac:picMk id="14" creationId="{8DC6B169-DD87-15EE-21B3-D47C92633E46}"/>
          </ac:picMkLst>
        </pc:picChg>
      </pc:sldChg>
      <pc:sldChg chg="addSp delSp modSp del mod">
        <pc:chgData name="Mukkamala Kiran (XC-DX/EPF3)" userId="1010eff0-8f09-4d47-94c6-2e72318b1bbc" providerId="ADAL" clId="{B4AD107D-A067-43DC-BF86-41C1DD0E2F14}" dt="2023-05-05T12:33:06.734" v="3899" actId="47"/>
        <pc:sldMkLst>
          <pc:docMk/>
          <pc:sldMk cId="3386537546" sldId="267"/>
        </pc:sldMkLst>
        <pc:spChg chg="add del mod">
          <ac:chgData name="Mukkamala Kiran (XC-DX/EPF3)" userId="1010eff0-8f09-4d47-94c6-2e72318b1bbc" providerId="ADAL" clId="{B4AD107D-A067-43DC-BF86-41C1DD0E2F14}" dt="2023-05-04T11:21:04.542" v="139" actId="14100"/>
          <ac:spMkLst>
            <pc:docMk/>
            <pc:sldMk cId="3386537546" sldId="267"/>
            <ac:spMk id="2" creationId="{FB25DA5C-E058-7641-7DE1-22E8D1520666}"/>
          </ac:spMkLst>
        </pc:spChg>
        <pc:spChg chg="mod">
          <ac:chgData name="Mukkamala Kiran (XC-DX/EPF3)" userId="1010eff0-8f09-4d47-94c6-2e72318b1bbc" providerId="ADAL" clId="{B4AD107D-A067-43DC-BF86-41C1DD0E2F14}" dt="2023-05-04T12:09:22.686" v="240" actId="20577"/>
          <ac:spMkLst>
            <pc:docMk/>
            <pc:sldMk cId="3386537546" sldId="26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4T12:35:46.775" v="290"/>
          <ac:spMkLst>
            <pc:docMk/>
            <pc:sldMk cId="3386537546" sldId="267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4T11:17:23.798" v="70" actId="931"/>
          <ac:spMkLst>
            <pc:docMk/>
            <pc:sldMk cId="3386537546" sldId="267"/>
            <ac:spMk id="6" creationId="{9092E4D5-2299-C114-C1D8-762CBDDD4C62}"/>
          </ac:spMkLst>
        </pc:spChg>
        <pc:spChg chg="mod">
          <ac:chgData name="Mukkamala Kiran (XC-DX/EPF3)" userId="1010eff0-8f09-4d47-94c6-2e72318b1bbc" providerId="ADAL" clId="{B4AD107D-A067-43DC-BF86-41C1DD0E2F14}" dt="2023-05-04T11:24:54.992" v="210" actId="12789"/>
          <ac:spMkLst>
            <pc:docMk/>
            <pc:sldMk cId="3386537546" sldId="267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04T11:24:33.775" v="206" actId="12788"/>
          <ac:spMkLst>
            <pc:docMk/>
            <pc:sldMk cId="3386537546" sldId="267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04T11:24:54.992" v="210" actId="12789"/>
          <ac:spMkLst>
            <pc:docMk/>
            <pc:sldMk cId="3386537546" sldId="267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04T11:22:38.081" v="199" actId="14100"/>
          <ac:spMkLst>
            <pc:docMk/>
            <pc:sldMk cId="3386537546" sldId="267"/>
            <ac:spMk id="19" creationId="{09225D10-AFFA-AF58-BAE6-95FDC99F3B66}"/>
          </ac:spMkLst>
        </pc:spChg>
        <pc:spChg chg="add del mod">
          <ac:chgData name="Mukkamala Kiran (XC-DX/EPF3)" userId="1010eff0-8f09-4d47-94c6-2e72318b1bbc" providerId="ADAL" clId="{B4AD107D-A067-43DC-BF86-41C1DD0E2F14}" dt="2023-05-04T11:18:51.874" v="82" actId="478"/>
          <ac:spMkLst>
            <pc:docMk/>
            <pc:sldMk cId="3386537546" sldId="267"/>
            <ac:spMk id="25" creationId="{1E2055A5-583A-658B-C788-05FD79129715}"/>
          </ac:spMkLst>
        </pc:spChg>
        <pc:spChg chg="add mod">
          <ac:chgData name="Mukkamala Kiran (XC-DX/EPF3)" userId="1010eff0-8f09-4d47-94c6-2e72318b1bbc" providerId="ADAL" clId="{B4AD107D-A067-43DC-BF86-41C1DD0E2F14}" dt="2023-05-04T12:09:00.567" v="236" actId="478"/>
          <ac:spMkLst>
            <pc:docMk/>
            <pc:sldMk cId="3386537546" sldId="267"/>
            <ac:spMk id="31" creationId="{1ADC9140-25BA-2D62-63C9-D833391B8D4D}"/>
          </ac:spMkLst>
        </pc:spChg>
        <pc:picChg chg="add del mod">
          <ac:chgData name="Mukkamala Kiran (XC-DX/EPF3)" userId="1010eff0-8f09-4d47-94c6-2e72318b1bbc" providerId="ADAL" clId="{B4AD107D-A067-43DC-BF86-41C1DD0E2F14}" dt="2023-05-04T11:16:23.738" v="67"/>
          <ac:picMkLst>
            <pc:docMk/>
            <pc:sldMk cId="3386537546" sldId="267"/>
            <ac:picMk id="8" creationId="{2816C167-7BD0-FEEA-3C47-3686F8A214F8}"/>
          </ac:picMkLst>
        </pc:picChg>
        <pc:picChg chg="del">
          <ac:chgData name="Mukkamala Kiran (XC-DX/EPF3)" userId="1010eff0-8f09-4d47-94c6-2e72318b1bbc" providerId="ADAL" clId="{B4AD107D-A067-43DC-BF86-41C1DD0E2F14}" dt="2023-05-04T11:14:42.963" v="47" actId="478"/>
          <ac:picMkLst>
            <pc:docMk/>
            <pc:sldMk cId="3386537546" sldId="267"/>
            <ac:picMk id="9" creationId="{1EF88137-83A1-0ABC-FDFD-98CBA007DF11}"/>
          </ac:picMkLst>
        </pc:picChg>
        <pc:picChg chg="add del">
          <ac:chgData name="Mukkamala Kiran (XC-DX/EPF3)" userId="1010eff0-8f09-4d47-94c6-2e72318b1bbc" providerId="ADAL" clId="{B4AD107D-A067-43DC-BF86-41C1DD0E2F14}" dt="2023-05-04T11:17:45.695" v="75" actId="478"/>
          <ac:picMkLst>
            <pc:docMk/>
            <pc:sldMk cId="3386537546" sldId="267"/>
            <ac:picMk id="11" creationId="{1278CD90-DB1D-5C32-7078-4F7DADD6CDCD}"/>
          </ac:picMkLst>
        </pc:picChg>
        <pc:picChg chg="add del mod">
          <ac:chgData name="Mukkamala Kiran (XC-DX/EPF3)" userId="1010eff0-8f09-4d47-94c6-2e72318b1bbc" providerId="ADAL" clId="{B4AD107D-A067-43DC-BF86-41C1DD0E2F14}" dt="2023-05-04T11:16:03.929" v="58"/>
          <ac:picMkLst>
            <pc:docMk/>
            <pc:sldMk cId="3386537546" sldId="267"/>
            <ac:picMk id="12" creationId="{E2347A9D-E755-8904-A76D-8C70D7BFB0F1}"/>
          </ac:picMkLst>
        </pc:picChg>
        <pc:picChg chg="del">
          <ac:chgData name="Mukkamala Kiran (XC-DX/EPF3)" userId="1010eff0-8f09-4d47-94c6-2e72318b1bbc" providerId="ADAL" clId="{B4AD107D-A067-43DC-BF86-41C1DD0E2F14}" dt="2023-05-04T11:19:57.466" v="91" actId="478"/>
          <ac:picMkLst>
            <pc:docMk/>
            <pc:sldMk cId="3386537546" sldId="267"/>
            <ac:picMk id="13" creationId="{719C7277-A137-F4C3-9EA1-C0F0B805767F}"/>
          </ac:picMkLst>
        </pc:picChg>
        <pc:picChg chg="del mod">
          <ac:chgData name="Mukkamala Kiran (XC-DX/EPF3)" userId="1010eff0-8f09-4d47-94c6-2e72318b1bbc" providerId="ADAL" clId="{B4AD107D-A067-43DC-BF86-41C1DD0E2F14}" dt="2023-05-04T11:22:43.345" v="200" actId="478"/>
          <ac:picMkLst>
            <pc:docMk/>
            <pc:sldMk cId="3386537546" sldId="267"/>
            <ac:picMk id="18" creationId="{663B8C8A-82B9-FE41-6D28-BDE563FFEEC5}"/>
          </ac:picMkLst>
        </pc:picChg>
        <pc:picChg chg="add del mod">
          <ac:chgData name="Mukkamala Kiran (XC-DX/EPF3)" userId="1010eff0-8f09-4d47-94c6-2e72318b1bbc" providerId="ADAL" clId="{B4AD107D-A067-43DC-BF86-41C1DD0E2F14}" dt="2023-05-04T11:16:20.054" v="60"/>
          <ac:picMkLst>
            <pc:docMk/>
            <pc:sldMk cId="3386537546" sldId="267"/>
            <ac:picMk id="20" creationId="{758DA611-CB41-0EB4-5DC1-82F3736A0BE5}"/>
          </ac:picMkLst>
        </pc:picChg>
        <pc:picChg chg="add del mod">
          <ac:chgData name="Mukkamala Kiran (XC-DX/EPF3)" userId="1010eff0-8f09-4d47-94c6-2e72318b1bbc" providerId="ADAL" clId="{B4AD107D-A067-43DC-BF86-41C1DD0E2F14}" dt="2023-05-04T11:17:03.169" v="69"/>
          <ac:picMkLst>
            <pc:docMk/>
            <pc:sldMk cId="3386537546" sldId="267"/>
            <ac:picMk id="22" creationId="{6EA02081-5792-FCDA-C8FB-9E1A2A3F92F6}"/>
          </ac:picMkLst>
        </pc:picChg>
        <pc:picChg chg="add del mod">
          <ac:chgData name="Mukkamala Kiran (XC-DX/EPF3)" userId="1010eff0-8f09-4d47-94c6-2e72318b1bbc" providerId="ADAL" clId="{B4AD107D-A067-43DC-BF86-41C1DD0E2F14}" dt="2023-05-04T12:09:00.567" v="236" actId="478"/>
          <ac:picMkLst>
            <pc:docMk/>
            <pc:sldMk cId="3386537546" sldId="267"/>
            <ac:picMk id="24" creationId="{7E029D79-7D83-6BAB-36B3-EEEE8D8B5E01}"/>
          </ac:picMkLst>
        </pc:picChg>
        <pc:picChg chg="add del mod">
          <ac:chgData name="Mukkamala Kiran (XC-DX/EPF3)" userId="1010eff0-8f09-4d47-94c6-2e72318b1bbc" providerId="ADAL" clId="{B4AD107D-A067-43DC-BF86-41C1DD0E2F14}" dt="2023-05-04T11:18:38.594" v="80"/>
          <ac:picMkLst>
            <pc:docMk/>
            <pc:sldMk cId="3386537546" sldId="267"/>
            <ac:picMk id="27" creationId="{04734ED3-79E9-AF09-7888-44531981CA13}"/>
          </ac:picMkLst>
        </pc:picChg>
        <pc:picChg chg="add del mod">
          <ac:chgData name="Mukkamala Kiran (XC-DX/EPF3)" userId="1010eff0-8f09-4d47-94c6-2e72318b1bbc" providerId="ADAL" clId="{B4AD107D-A067-43DC-BF86-41C1DD0E2F14}" dt="2023-05-04T12:09:04.859" v="238" actId="478"/>
          <ac:picMkLst>
            <pc:docMk/>
            <pc:sldMk cId="3386537546" sldId="267"/>
            <ac:picMk id="28" creationId="{D25495C9-95E9-A120-C1C2-881FEE3797F7}"/>
          </ac:picMkLst>
        </pc:picChg>
        <pc:picChg chg="add del mod">
          <ac:chgData name="Mukkamala Kiran (XC-DX/EPF3)" userId="1010eff0-8f09-4d47-94c6-2e72318b1bbc" providerId="ADAL" clId="{B4AD107D-A067-43DC-BF86-41C1DD0E2F14}" dt="2023-05-04T12:09:02.870" v="237" actId="478"/>
          <ac:picMkLst>
            <pc:docMk/>
            <pc:sldMk cId="3386537546" sldId="267"/>
            <ac:picMk id="29" creationId="{9081286B-F0B4-71FF-4BFB-929A8AA5C883}"/>
          </ac:picMkLst>
        </pc:picChg>
      </pc:sldChg>
      <pc:sldChg chg="addSp delSp modSp mod">
        <pc:chgData name="Mukkamala Kiran (XC-DX/EPF3)" userId="1010eff0-8f09-4d47-94c6-2e72318b1bbc" providerId="ADAL" clId="{B4AD107D-A067-43DC-BF86-41C1DD0E2F14}" dt="2023-05-25T09:44:03.952" v="10649" actId="20577"/>
        <pc:sldMkLst>
          <pc:docMk/>
          <pc:sldMk cId="4069606845" sldId="268"/>
        </pc:sldMkLst>
        <pc:spChg chg="del">
          <ac:chgData name="Mukkamala Kiran (XC-DX/EPF3)" userId="1010eff0-8f09-4d47-94c6-2e72318b1bbc" providerId="ADAL" clId="{B4AD107D-A067-43DC-BF86-41C1DD0E2F14}" dt="2023-05-05T11:24:08.882" v="1326"/>
          <ac:spMkLst>
            <pc:docMk/>
            <pc:sldMk cId="4069606845" sldId="268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09T14:01:27.790" v="5114" actId="931"/>
          <ac:spMkLst>
            <pc:docMk/>
            <pc:sldMk cId="4069606845" sldId="268"/>
            <ac:spMk id="3" creationId="{09924B1D-85B4-BD9E-9B3D-7FA3E8B88366}"/>
          </ac:spMkLst>
        </pc:spChg>
        <pc:spChg chg="mod">
          <ac:chgData name="Mukkamala Kiran (XC-DX/EPF3)" userId="1010eff0-8f09-4d47-94c6-2e72318b1bbc" providerId="ADAL" clId="{B4AD107D-A067-43DC-BF86-41C1DD0E2F14}" dt="2023-05-04T11:40:28.173" v="235" actId="20577"/>
          <ac:spMkLst>
            <pc:docMk/>
            <pc:sldMk cId="4069606845" sldId="26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4:03.952" v="10649" actId="20577"/>
          <ac:spMkLst>
            <pc:docMk/>
            <pc:sldMk cId="4069606845" sldId="268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5T11:34:03.908" v="1329" actId="931"/>
          <ac:spMkLst>
            <pc:docMk/>
            <pc:sldMk cId="4069606845" sldId="268"/>
            <ac:spMk id="8" creationId="{CF2D4644-A003-82A4-5BB3-B392F4372ED1}"/>
          </ac:spMkLst>
        </pc:spChg>
        <pc:spChg chg="add del mod">
          <ac:chgData name="Mukkamala Kiran (XC-DX/EPF3)" userId="1010eff0-8f09-4d47-94c6-2e72318b1bbc" providerId="ADAL" clId="{B4AD107D-A067-43DC-BF86-41C1DD0E2F14}" dt="2023-05-09T14:12:34.714" v="5150"/>
          <ac:spMkLst>
            <pc:docMk/>
            <pc:sldMk cId="4069606845" sldId="268"/>
            <ac:spMk id="9" creationId="{D8FB1B68-03FB-EE64-0A4A-89CBDEDBDF2E}"/>
          </ac:spMkLst>
        </pc:spChg>
        <pc:spChg chg="del">
          <ac:chgData name="Mukkamala Kiran (XC-DX/EPF3)" userId="1010eff0-8f09-4d47-94c6-2e72318b1bbc" providerId="ADAL" clId="{B4AD107D-A067-43DC-BF86-41C1DD0E2F14}" dt="2023-05-05T11:36:31.687" v="1330"/>
          <ac:spMkLst>
            <pc:docMk/>
            <pc:sldMk cId="4069606845" sldId="268"/>
            <ac:spMk id="12" creationId="{C2572FBB-0C54-71CA-FBDE-D7F549D20257}"/>
          </ac:spMkLst>
        </pc:spChg>
        <pc:spChg chg="add mod">
          <ac:chgData name="Mukkamala Kiran (XC-DX/EPF3)" userId="1010eff0-8f09-4d47-94c6-2e72318b1bbc" providerId="ADAL" clId="{B4AD107D-A067-43DC-BF86-41C1DD0E2F14}" dt="2023-05-05T12:29:45.494" v="3888" actId="20577"/>
          <ac:spMkLst>
            <pc:docMk/>
            <pc:sldMk cId="4069606845" sldId="268"/>
            <ac:spMk id="13" creationId="{43E0B456-4EC8-DEE7-FCBC-A9C14060C446}"/>
          </ac:spMkLst>
        </pc:spChg>
        <pc:graphicFrameChg chg="add del mod">
          <ac:chgData name="Mukkamala Kiran (XC-DX/EPF3)" userId="1010eff0-8f09-4d47-94c6-2e72318b1bbc" providerId="ADAL" clId="{B4AD107D-A067-43DC-BF86-41C1DD0E2F14}" dt="2023-05-05T11:23:39.130" v="1325" actId="478"/>
          <ac:graphicFrameMkLst>
            <pc:docMk/>
            <pc:sldMk cId="4069606845" sldId="268"/>
            <ac:graphicFrameMk id="3" creationId="{C27623ED-D7DB-8893-7B73-33A41AB2B3F3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5T11:24:40.838" v="1328" actId="478"/>
          <ac:graphicFrameMkLst>
            <pc:docMk/>
            <pc:sldMk cId="4069606845" sldId="268"/>
            <ac:graphicFrameMk id="6" creationId="{CE5A3DC8-BDF2-E7C5-5D85-BB3014B5701B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4:01:51.817" v="5118" actId="478"/>
          <ac:graphicFrameMkLst>
            <pc:docMk/>
            <pc:sldMk cId="4069606845" sldId="268"/>
            <ac:graphicFrameMk id="11" creationId="{9B4A5383-2B3A-1EEA-8A3E-435933A10C00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4:11:49.845" v="5149" actId="478"/>
          <ac:graphicFrameMkLst>
            <pc:docMk/>
            <pc:sldMk cId="4069606845" sldId="268"/>
            <ac:graphicFrameMk id="12" creationId="{5908B0E4-6309-0CA9-5277-AB1DC155C9D2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09T14:12:37.725" v="5151" actId="1076"/>
          <ac:graphicFrameMkLst>
            <pc:docMk/>
            <pc:sldMk cId="4069606845" sldId="268"/>
            <ac:graphicFrameMk id="14" creationId="{2416E6D9-7261-AB04-83D8-6270D899B8C6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4:39:43.498" v="7512" actId="208"/>
          <ac:picMkLst>
            <pc:docMk/>
            <pc:sldMk cId="4069606845" sldId="268"/>
            <ac:picMk id="7" creationId="{00E0179C-4769-7057-EB14-8A3D9F44238F}"/>
          </ac:picMkLst>
        </pc:picChg>
        <pc:picChg chg="add del mod">
          <ac:chgData name="Mukkamala Kiran (XC-DX/EPF3)" userId="1010eff0-8f09-4d47-94c6-2e72318b1bbc" providerId="ADAL" clId="{B4AD107D-A067-43DC-BF86-41C1DD0E2F14}" dt="2023-05-09T14:01:00.317" v="5113" actId="478"/>
          <ac:picMkLst>
            <pc:docMk/>
            <pc:sldMk cId="4069606845" sldId="268"/>
            <ac:picMk id="10" creationId="{9CFA9558-D2D9-7349-0DFD-50E4558BDB41}"/>
          </ac:picMkLst>
        </pc:picChg>
      </pc:sldChg>
      <pc:sldChg chg="add del">
        <pc:chgData name="Mukkamala Kiran (XC-DX/EPF3)" userId="1010eff0-8f09-4d47-94c6-2e72318b1bbc" providerId="ADAL" clId="{B4AD107D-A067-43DC-BF86-41C1DD0E2F14}" dt="2023-05-04T11:40:13.549" v="229" actId="47"/>
        <pc:sldMkLst>
          <pc:docMk/>
          <pc:sldMk cId="1572915725" sldId="269"/>
        </pc:sldMkLst>
      </pc:sldChg>
      <pc:sldChg chg="addSp modSp add mod">
        <pc:chgData name="Mukkamala Kiran (XC-DX/EPF3)" userId="1010eff0-8f09-4d47-94c6-2e72318b1bbc" providerId="ADAL" clId="{B4AD107D-A067-43DC-BF86-41C1DD0E2F14}" dt="2023-05-25T09:43:52.368" v="10628" actId="20577"/>
        <pc:sldMkLst>
          <pc:docMk/>
          <pc:sldMk cId="2452129021" sldId="270"/>
        </pc:sldMkLst>
        <pc:spChg chg="mod">
          <ac:chgData name="Mukkamala Kiran (XC-DX/EPF3)" userId="1010eff0-8f09-4d47-94c6-2e72318b1bbc" providerId="ADAL" clId="{B4AD107D-A067-43DC-BF86-41C1DD0E2F14}" dt="2023-05-25T08:34:31.794" v="9466" actId="14100"/>
          <ac:spMkLst>
            <pc:docMk/>
            <pc:sldMk cId="2452129021" sldId="270"/>
            <ac:spMk id="2" creationId="{FB25DA5C-E058-7641-7DE1-22E8D1520666}"/>
          </ac:spMkLst>
        </pc:spChg>
        <pc:spChg chg="mod">
          <ac:chgData name="Mukkamala Kiran (XC-DX/EPF3)" userId="1010eff0-8f09-4d47-94c6-2e72318b1bbc" providerId="ADAL" clId="{B4AD107D-A067-43DC-BF86-41C1DD0E2F14}" dt="2023-05-25T08:33:34.307" v="9463" actId="20577"/>
          <ac:spMkLst>
            <pc:docMk/>
            <pc:sldMk cId="2452129021" sldId="270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3:52.368" v="10628" actId="20577"/>
          <ac:spMkLst>
            <pc:docMk/>
            <pc:sldMk cId="2452129021" sldId="270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4T14:17:31.361" v="9128" actId="207"/>
          <ac:spMkLst>
            <pc:docMk/>
            <pc:sldMk cId="2452129021" sldId="270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4:00:24.666" v="7277" actId="207"/>
          <ac:spMkLst>
            <pc:docMk/>
            <pc:sldMk cId="2452129021" sldId="270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8:22:55.094" v="9323" actId="207"/>
          <ac:spMkLst>
            <pc:docMk/>
            <pc:sldMk cId="2452129021" sldId="270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25T08:22:28.773" v="9319" actId="207"/>
          <ac:spMkLst>
            <pc:docMk/>
            <pc:sldMk cId="2452129021" sldId="270"/>
            <ac:spMk id="19" creationId="{09225D10-AFFA-AF58-BAE6-95FDC99F3B66}"/>
          </ac:spMkLst>
        </pc:spChg>
        <pc:picChg chg="add mod">
          <ac:chgData name="Mukkamala Kiran (XC-DX/EPF3)" userId="1010eff0-8f09-4d47-94c6-2e72318b1bbc" providerId="ADAL" clId="{B4AD107D-A067-43DC-BF86-41C1DD0E2F14}" dt="2023-05-25T08:22:35.511" v="9320" actId="208"/>
          <ac:picMkLst>
            <pc:docMk/>
            <pc:sldMk cId="2452129021" sldId="270"/>
            <ac:picMk id="3" creationId="{BC71E842-17CB-8792-6874-956CF9B247DA}"/>
          </ac:picMkLst>
        </pc:picChg>
        <pc:picChg chg="add mod">
          <ac:chgData name="Mukkamala Kiran (XC-DX/EPF3)" userId="1010eff0-8f09-4d47-94c6-2e72318b1bbc" providerId="ADAL" clId="{B4AD107D-A067-43DC-BF86-41C1DD0E2F14}" dt="2023-05-25T08:22:35.511" v="9320" actId="208"/>
          <ac:picMkLst>
            <pc:docMk/>
            <pc:sldMk cId="2452129021" sldId="270"/>
            <ac:picMk id="6" creationId="{9499F33A-9CE9-A8A1-ABDC-CC9B93BF6619}"/>
          </ac:picMkLst>
        </pc:picChg>
        <pc:picChg chg="mod">
          <ac:chgData name="Mukkamala Kiran (XC-DX/EPF3)" userId="1010eff0-8f09-4d47-94c6-2e72318b1bbc" providerId="ADAL" clId="{B4AD107D-A067-43DC-BF86-41C1DD0E2F14}" dt="2023-05-24T14:17:40.330" v="9130" actId="1582"/>
          <ac:picMkLst>
            <pc:docMk/>
            <pc:sldMk cId="2452129021" sldId="270"/>
            <ac:picMk id="24" creationId="{7E029D79-7D83-6BAB-36B3-EEEE8D8B5E01}"/>
          </ac:picMkLst>
        </pc:picChg>
        <pc:picChg chg="mod">
          <ac:chgData name="Mukkamala Kiran (XC-DX/EPF3)" userId="1010eff0-8f09-4d47-94c6-2e72318b1bbc" providerId="ADAL" clId="{B4AD107D-A067-43DC-BF86-41C1DD0E2F14}" dt="2023-05-10T14:00:29.801" v="7278" actId="208"/>
          <ac:picMkLst>
            <pc:docMk/>
            <pc:sldMk cId="2452129021" sldId="270"/>
            <ac:picMk id="28" creationId="{D25495C9-95E9-A120-C1C2-881FEE3797F7}"/>
          </ac:picMkLst>
        </pc:picChg>
        <pc:picChg chg="mod">
          <ac:chgData name="Mukkamala Kiran (XC-DX/EPF3)" userId="1010eff0-8f09-4d47-94c6-2e72318b1bbc" providerId="ADAL" clId="{B4AD107D-A067-43DC-BF86-41C1DD0E2F14}" dt="2023-05-25T08:22:59.724" v="9324" actId="208"/>
          <ac:picMkLst>
            <pc:docMk/>
            <pc:sldMk cId="2452129021" sldId="270"/>
            <ac:picMk id="29" creationId="{9081286B-F0B4-71FF-4BFB-929A8AA5C883}"/>
          </ac:picMkLst>
        </pc:picChg>
      </pc:sldChg>
      <pc:sldChg chg="addSp delSp modSp add del mod ord">
        <pc:chgData name="Mukkamala Kiran (XC-DX/EPF3)" userId="1010eff0-8f09-4d47-94c6-2e72318b1bbc" providerId="ADAL" clId="{B4AD107D-A067-43DC-BF86-41C1DD0E2F14}" dt="2023-05-10T09:23:13.322" v="5957" actId="2696"/>
        <pc:sldMkLst>
          <pc:docMk/>
          <pc:sldMk cId="2044993930" sldId="271"/>
        </pc:sldMkLst>
        <pc:spChg chg="add del mod">
          <ac:chgData name="Mukkamala Kiran (XC-DX/EPF3)" userId="1010eff0-8f09-4d47-94c6-2e72318b1bbc" providerId="ADAL" clId="{B4AD107D-A067-43DC-BF86-41C1DD0E2F14}" dt="2023-05-05T11:37:57.391" v="1342" actId="478"/>
          <ac:spMkLst>
            <pc:docMk/>
            <pc:sldMk cId="2044993930" sldId="271"/>
            <ac:spMk id="2" creationId="{0B9390A4-32F5-3BCB-E938-0F99ECCD3176}"/>
          </ac:spMkLst>
        </pc:spChg>
        <pc:spChg chg="del">
          <ac:chgData name="Mukkamala Kiran (XC-DX/EPF3)" userId="1010eff0-8f09-4d47-94c6-2e72318b1bbc" providerId="ADAL" clId="{B4AD107D-A067-43DC-BF86-41C1DD0E2F14}" dt="2023-05-04T12:38:33.373" v="354"/>
          <ac:spMkLst>
            <pc:docMk/>
            <pc:sldMk cId="2044993930" sldId="271"/>
            <ac:spMk id="2" creationId="{FB25DA5C-E058-7641-7DE1-22E8D1520666}"/>
          </ac:spMkLst>
        </pc:spChg>
        <pc:spChg chg="add mod">
          <ac:chgData name="Mukkamala Kiran (XC-DX/EPF3)" userId="1010eff0-8f09-4d47-94c6-2e72318b1bbc" providerId="ADAL" clId="{B4AD107D-A067-43DC-BF86-41C1DD0E2F14}" dt="2023-05-05T11:48:20.949" v="1818" actId="113"/>
          <ac:spMkLst>
            <pc:docMk/>
            <pc:sldMk cId="2044993930" sldId="271"/>
            <ac:spMk id="3" creationId="{E8038A4D-E6C1-9D8F-58FB-2831A06A4942}"/>
          </ac:spMkLst>
        </pc:spChg>
        <pc:spChg chg="mod">
          <ac:chgData name="Mukkamala Kiran (XC-DX/EPF3)" userId="1010eff0-8f09-4d47-94c6-2e72318b1bbc" providerId="ADAL" clId="{B4AD107D-A067-43DC-BF86-41C1DD0E2F14}" dt="2023-05-08T11:50:44.902" v="5046"/>
          <ac:spMkLst>
            <pc:docMk/>
            <pc:sldMk cId="2044993930" sldId="271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50:43.634" v="5044" actId="21"/>
          <ac:spMkLst>
            <pc:docMk/>
            <pc:sldMk cId="2044993930" sldId="271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4T12:38:33.373" v="354"/>
          <ac:spMkLst>
            <pc:docMk/>
            <pc:sldMk cId="2044993930" sldId="271"/>
            <ac:spMk id="8" creationId="{D6B5C040-E76C-1C82-8340-2889EC282635}"/>
          </ac:spMkLst>
        </pc:spChg>
        <pc:spChg chg="mod">
          <ac:chgData name="Mukkamala Kiran (XC-DX/EPF3)" userId="1010eff0-8f09-4d47-94c6-2e72318b1bbc" providerId="ADAL" clId="{B4AD107D-A067-43DC-BF86-41C1DD0E2F14}" dt="2023-05-04T12:47:36.786" v="381" actId="12788"/>
          <ac:spMkLst>
            <pc:docMk/>
            <pc:sldMk cId="2044993930" sldId="271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04T12:48:02.941" v="386" actId="1076"/>
          <ac:spMkLst>
            <pc:docMk/>
            <pc:sldMk cId="2044993930" sldId="271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04T12:47:36.786" v="381" actId="12788"/>
          <ac:spMkLst>
            <pc:docMk/>
            <pc:sldMk cId="2044993930" sldId="271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04T12:48:13.141" v="389" actId="1076"/>
          <ac:spMkLst>
            <pc:docMk/>
            <pc:sldMk cId="2044993930" sldId="271"/>
            <ac:spMk id="19" creationId="{09225D10-AFFA-AF58-BAE6-95FDC99F3B66}"/>
          </ac:spMkLst>
        </pc:spChg>
        <pc:spChg chg="add">
          <ac:chgData name="Mukkamala Kiran (XC-DX/EPF3)" userId="1010eff0-8f09-4d47-94c6-2e72318b1bbc" providerId="ADAL" clId="{B4AD107D-A067-43DC-BF86-41C1DD0E2F14}" dt="2023-05-04T13:40:09.025" v="401" actId="11529"/>
          <ac:spMkLst>
            <pc:docMk/>
            <pc:sldMk cId="2044993930" sldId="271"/>
            <ac:spMk id="21" creationId="{CA522C2D-7121-AEB7-DD90-D22532C82363}"/>
          </ac:spMkLst>
        </pc:spChg>
        <pc:picChg chg="del">
          <ac:chgData name="Mukkamala Kiran (XC-DX/EPF3)" userId="1010eff0-8f09-4d47-94c6-2e72318b1bbc" providerId="ADAL" clId="{B4AD107D-A067-43DC-BF86-41C1DD0E2F14}" dt="2023-05-04T12:47:01.118" v="372" actId="478"/>
          <ac:picMkLst>
            <pc:docMk/>
            <pc:sldMk cId="2044993930" sldId="271"/>
            <ac:picMk id="3" creationId="{BC71E842-17CB-8792-6874-956CF9B247DA}"/>
          </ac:picMkLst>
        </pc:picChg>
        <pc:picChg chg="del">
          <ac:chgData name="Mukkamala Kiran (XC-DX/EPF3)" userId="1010eff0-8f09-4d47-94c6-2e72318b1bbc" providerId="ADAL" clId="{B4AD107D-A067-43DC-BF86-41C1DD0E2F14}" dt="2023-05-04T12:47:01.118" v="372" actId="478"/>
          <ac:picMkLst>
            <pc:docMk/>
            <pc:sldMk cId="2044993930" sldId="271"/>
            <ac:picMk id="6" creationId="{9499F33A-9CE9-A8A1-ABDC-CC9B93BF6619}"/>
          </ac:picMkLst>
        </pc:picChg>
        <pc:picChg chg="add mod">
          <ac:chgData name="Mukkamala Kiran (XC-DX/EPF3)" userId="1010eff0-8f09-4d47-94c6-2e72318b1bbc" providerId="ADAL" clId="{B4AD107D-A067-43DC-BF86-41C1DD0E2F14}" dt="2023-05-04T12:48:06.489" v="387" actId="1076"/>
          <ac:picMkLst>
            <pc:docMk/>
            <pc:sldMk cId="2044993930" sldId="271"/>
            <ac:picMk id="10" creationId="{79B7B97B-3BB7-1D3B-3EAF-AC84109AA8E1}"/>
          </ac:picMkLst>
        </pc:picChg>
        <pc:picChg chg="add mod">
          <ac:chgData name="Mukkamala Kiran (XC-DX/EPF3)" userId="1010eff0-8f09-4d47-94c6-2e72318b1bbc" providerId="ADAL" clId="{B4AD107D-A067-43DC-BF86-41C1DD0E2F14}" dt="2023-05-04T12:47:53.723" v="385" actId="14100"/>
          <ac:picMkLst>
            <pc:docMk/>
            <pc:sldMk cId="2044993930" sldId="271"/>
            <ac:picMk id="12" creationId="{541C49C9-882B-0FBF-97E2-1BA69C25E893}"/>
          </ac:picMkLst>
        </pc:picChg>
        <pc:picChg chg="add mod">
          <ac:chgData name="Mukkamala Kiran (XC-DX/EPF3)" userId="1010eff0-8f09-4d47-94c6-2e72318b1bbc" providerId="ADAL" clId="{B4AD107D-A067-43DC-BF86-41C1DD0E2F14}" dt="2023-05-04T12:48:08.465" v="388" actId="1076"/>
          <ac:picMkLst>
            <pc:docMk/>
            <pc:sldMk cId="2044993930" sldId="271"/>
            <ac:picMk id="17" creationId="{2DE2A288-EF03-BEF8-765F-79316C1AF3C8}"/>
          </ac:picMkLst>
        </pc:picChg>
        <pc:picChg chg="add mod">
          <ac:chgData name="Mukkamala Kiran (XC-DX/EPF3)" userId="1010eff0-8f09-4d47-94c6-2e72318b1bbc" providerId="ADAL" clId="{B4AD107D-A067-43DC-BF86-41C1DD0E2F14}" dt="2023-05-04T13:39:57.334" v="399" actId="1076"/>
          <ac:picMkLst>
            <pc:docMk/>
            <pc:sldMk cId="2044993930" sldId="271"/>
            <ac:picMk id="18" creationId="{2CC169F0-E4F3-E5FE-C9C8-6C5D3CF10FCE}"/>
          </ac:picMkLst>
        </pc:picChg>
        <pc:picChg chg="add mod">
          <ac:chgData name="Mukkamala Kiran (XC-DX/EPF3)" userId="1010eff0-8f09-4d47-94c6-2e72318b1bbc" providerId="ADAL" clId="{B4AD107D-A067-43DC-BF86-41C1DD0E2F14}" dt="2023-05-04T13:39:59.479" v="400" actId="1076"/>
          <ac:picMkLst>
            <pc:docMk/>
            <pc:sldMk cId="2044993930" sldId="271"/>
            <ac:picMk id="20" creationId="{650643EB-7E41-6E51-7880-9579543B4FE7}"/>
          </ac:picMkLst>
        </pc:picChg>
        <pc:picChg chg="del">
          <ac:chgData name="Mukkamala Kiran (XC-DX/EPF3)" userId="1010eff0-8f09-4d47-94c6-2e72318b1bbc" providerId="ADAL" clId="{B4AD107D-A067-43DC-BF86-41C1DD0E2F14}" dt="2023-05-04T12:37:39.863" v="352" actId="478"/>
          <ac:picMkLst>
            <pc:docMk/>
            <pc:sldMk cId="2044993930" sldId="271"/>
            <ac:picMk id="24" creationId="{7E029D79-7D83-6BAB-36B3-EEEE8D8B5E01}"/>
          </ac:picMkLst>
        </pc:picChg>
        <pc:picChg chg="del">
          <ac:chgData name="Mukkamala Kiran (XC-DX/EPF3)" userId="1010eff0-8f09-4d47-94c6-2e72318b1bbc" providerId="ADAL" clId="{B4AD107D-A067-43DC-BF86-41C1DD0E2F14}" dt="2023-05-04T12:38:45.053" v="358" actId="478"/>
          <ac:picMkLst>
            <pc:docMk/>
            <pc:sldMk cId="2044993930" sldId="271"/>
            <ac:picMk id="28" creationId="{D25495C9-95E9-A120-C1C2-881FEE3797F7}"/>
          </ac:picMkLst>
        </pc:picChg>
        <pc:picChg chg="del">
          <ac:chgData name="Mukkamala Kiran (XC-DX/EPF3)" userId="1010eff0-8f09-4d47-94c6-2e72318b1bbc" providerId="ADAL" clId="{B4AD107D-A067-43DC-BF86-41C1DD0E2F14}" dt="2023-05-04T12:37:43.039" v="353" actId="478"/>
          <ac:picMkLst>
            <pc:docMk/>
            <pc:sldMk cId="2044993930" sldId="271"/>
            <ac:picMk id="29" creationId="{9081286B-F0B4-71FF-4BFB-929A8AA5C88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1:46:08.843" v="6098" actId="1076"/>
        <pc:sldMkLst>
          <pc:docMk/>
          <pc:sldMk cId="3606934306" sldId="272"/>
        </pc:sldMkLst>
        <pc:spChg chg="del mod">
          <ac:chgData name="Mukkamala Kiran (XC-DX/EPF3)" userId="1010eff0-8f09-4d47-94c6-2e72318b1bbc" providerId="ADAL" clId="{B4AD107D-A067-43DC-BF86-41C1DD0E2F14}" dt="2023-05-05T11:57:09.959" v="2426" actId="931"/>
          <ac:spMkLst>
            <pc:docMk/>
            <pc:sldMk cId="3606934306" sldId="272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10T11:41:21.375" v="6085" actId="931"/>
          <ac:spMkLst>
            <pc:docMk/>
            <pc:sldMk cId="3606934306" sldId="272"/>
            <ac:spMk id="3" creationId="{9529E60A-C95D-1559-52D0-87EF73B1B214}"/>
          </ac:spMkLst>
        </pc:spChg>
        <pc:spChg chg="mod">
          <ac:chgData name="Mukkamala Kiran (XC-DX/EPF3)" userId="1010eff0-8f09-4d47-94c6-2e72318b1bbc" providerId="ADAL" clId="{B4AD107D-A067-43DC-BF86-41C1DD0E2F14}" dt="2023-05-04T14:38:14.491" v="597" actId="20577"/>
          <ac:spMkLst>
            <pc:docMk/>
            <pc:sldMk cId="3606934306" sldId="272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4T12:37:33.167" v="351" actId="20577"/>
          <ac:spMkLst>
            <pc:docMk/>
            <pc:sldMk cId="3606934306" sldId="272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1:46:08.843" v="6098" actId="1076"/>
          <ac:spMkLst>
            <pc:docMk/>
            <pc:sldMk cId="3606934306" sldId="272"/>
            <ac:spMk id="8" creationId="{8FAECE36-3618-3EEC-562C-3E822AF3F63E}"/>
          </ac:spMkLst>
        </pc:spChg>
        <pc:spChg chg="add del mod">
          <ac:chgData name="Mukkamala Kiran (XC-DX/EPF3)" userId="1010eff0-8f09-4d47-94c6-2e72318b1bbc" providerId="ADAL" clId="{B4AD107D-A067-43DC-BF86-41C1DD0E2F14}" dt="2023-05-10T11:46:02.436" v="6096"/>
          <ac:spMkLst>
            <pc:docMk/>
            <pc:sldMk cId="3606934306" sldId="272"/>
            <ac:spMk id="10" creationId="{1F3A6AC1-9B58-C7BA-8F61-F5BB2D4430F2}"/>
          </ac:spMkLst>
        </pc:spChg>
        <pc:spChg chg="del">
          <ac:chgData name="Mukkamala Kiran (XC-DX/EPF3)" userId="1010eff0-8f09-4d47-94c6-2e72318b1bbc" providerId="ADAL" clId="{B4AD107D-A067-43DC-BF86-41C1DD0E2F14}" dt="2023-05-05T12:00:14.817" v="2430"/>
          <ac:spMkLst>
            <pc:docMk/>
            <pc:sldMk cId="3606934306" sldId="272"/>
            <ac:spMk id="12" creationId="{C2572FBB-0C54-71CA-FBDE-D7F549D20257}"/>
          </ac:spMkLst>
        </pc:spChg>
        <pc:graphicFrameChg chg="add del mod">
          <ac:chgData name="Mukkamala Kiran (XC-DX/EPF3)" userId="1010eff0-8f09-4d47-94c6-2e72318b1bbc" providerId="ADAL" clId="{B4AD107D-A067-43DC-BF86-41C1DD0E2F14}" dt="2023-05-10T11:40:47.132" v="6084" actId="478"/>
          <ac:graphicFrameMkLst>
            <pc:docMk/>
            <pc:sldMk cId="3606934306" sldId="272"/>
            <ac:graphicFrameMk id="7" creationId="{1EB8F0AF-5E4B-DEB7-B0C5-615790C533EF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1:46:06.039" v="6097" actId="1076"/>
          <ac:graphicFrameMkLst>
            <pc:docMk/>
            <pc:sldMk cId="3606934306" sldId="272"/>
            <ac:graphicFrameMk id="13" creationId="{777E35E1-3094-F4E3-B0EA-E0F525529EFB}"/>
          </ac:graphicFrameMkLst>
        </pc:graphicFrameChg>
        <pc:picChg chg="add del mod">
          <ac:chgData name="Mukkamala Kiran (XC-DX/EPF3)" userId="1010eff0-8f09-4d47-94c6-2e72318b1bbc" providerId="ADAL" clId="{B4AD107D-A067-43DC-BF86-41C1DD0E2F14}" dt="2023-05-10T11:40:44.649" v="6083" actId="478"/>
          <ac:picMkLst>
            <pc:docMk/>
            <pc:sldMk cId="3606934306" sldId="272"/>
            <ac:picMk id="6" creationId="{9916D611-2338-FB07-FA56-94B9521FA552}"/>
          </ac:picMkLst>
        </pc:picChg>
        <pc:picChg chg="add mod">
          <ac:chgData name="Mukkamala Kiran (XC-DX/EPF3)" userId="1010eff0-8f09-4d47-94c6-2e72318b1bbc" providerId="ADAL" clId="{B4AD107D-A067-43DC-BF86-41C1DD0E2F14}" dt="2023-05-10T11:45:05.657" v="6095" actId="1076"/>
          <ac:picMkLst>
            <pc:docMk/>
            <pc:sldMk cId="3606934306" sldId="272"/>
            <ac:picMk id="12" creationId="{1F88AAEC-4281-F2B4-170C-8F0F9F181AD4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08:42:08.074" v="9629" actId="20577"/>
        <pc:sldMkLst>
          <pc:docMk/>
          <pc:sldMk cId="232895826" sldId="273"/>
        </pc:sldMkLst>
        <pc:spChg chg="add mod">
          <ac:chgData name="Mukkamala Kiran (XC-DX/EPF3)" userId="1010eff0-8f09-4d47-94c6-2e72318b1bbc" providerId="ADAL" clId="{B4AD107D-A067-43DC-BF86-41C1DD0E2F14}" dt="2023-05-25T08:42:08.074" v="9629" actId="20577"/>
          <ac:spMkLst>
            <pc:docMk/>
            <pc:sldMk cId="232895826" sldId="273"/>
            <ac:spMk id="2" creationId="{459DB684-4910-176E-F271-BD239826E2A7}"/>
          </ac:spMkLst>
        </pc:spChg>
        <pc:spChg chg="add del mod">
          <ac:chgData name="Mukkamala Kiran (XC-DX/EPF3)" userId="1010eff0-8f09-4d47-94c6-2e72318b1bbc" providerId="ADAL" clId="{B4AD107D-A067-43DC-BF86-41C1DD0E2F14}" dt="2023-05-04T13:40:44.678" v="418" actId="478"/>
          <ac:spMkLst>
            <pc:docMk/>
            <pc:sldMk cId="232895826" sldId="273"/>
            <ac:spMk id="3" creationId="{82CB6C6F-BAD7-53B4-AB2D-255D0E6B6753}"/>
          </ac:spMkLst>
        </pc:spChg>
        <pc:spChg chg="mod">
          <ac:chgData name="Mukkamala Kiran (XC-DX/EPF3)" userId="1010eff0-8f09-4d47-94c6-2e72318b1bbc" providerId="ADAL" clId="{B4AD107D-A067-43DC-BF86-41C1DD0E2F14}" dt="2023-05-25T08:39:01.075" v="9536" actId="20577"/>
          <ac:spMkLst>
            <pc:docMk/>
            <pc:sldMk cId="232895826" sldId="27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50:53.773" v="5047" actId="21"/>
          <ac:spMkLst>
            <pc:docMk/>
            <pc:sldMk cId="232895826" sldId="273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24T14:25:18.756" v="9245" actId="207"/>
          <ac:spMkLst>
            <pc:docMk/>
            <pc:sldMk cId="232895826" sldId="273"/>
            <ac:spMk id="6" creationId="{7774EBC7-2694-7E21-91F0-7F1C4F30A931}"/>
          </ac:spMkLst>
        </pc:spChg>
        <pc:spChg chg="add del mod">
          <ac:chgData name="Mukkamala Kiran (XC-DX/EPF3)" userId="1010eff0-8f09-4d47-94c6-2e72318b1bbc" providerId="ADAL" clId="{B4AD107D-A067-43DC-BF86-41C1DD0E2F14}" dt="2023-05-10T11:38:14.133" v="6068" actId="478"/>
          <ac:spMkLst>
            <pc:docMk/>
            <pc:sldMk cId="232895826" sldId="273"/>
            <ac:spMk id="7" creationId="{1F51D926-6DA8-3FFB-6ACB-9959756770E0}"/>
          </ac:spMkLst>
        </pc:spChg>
        <pc:spChg chg="mod">
          <ac:chgData name="Mukkamala Kiran (XC-DX/EPF3)" userId="1010eff0-8f09-4d47-94c6-2e72318b1bbc" providerId="ADAL" clId="{B4AD107D-A067-43DC-BF86-41C1DD0E2F14}" dt="2023-05-24T14:20:27.800" v="9150" actId="207"/>
          <ac:spMkLst>
            <pc:docMk/>
            <pc:sldMk cId="232895826" sldId="273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4T14:21:45.713" v="9154" actId="207"/>
          <ac:spMkLst>
            <pc:docMk/>
            <pc:sldMk cId="232895826" sldId="273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4T14:25:07.520" v="9242" actId="207"/>
          <ac:spMkLst>
            <pc:docMk/>
            <pc:sldMk cId="232895826" sldId="273"/>
            <ac:spMk id="16" creationId="{C19B7FD9-F113-2291-BC7C-C864B786E171}"/>
          </ac:spMkLst>
        </pc:spChg>
        <pc:spChg chg="del">
          <ac:chgData name="Mukkamala Kiran (XC-DX/EPF3)" userId="1010eff0-8f09-4d47-94c6-2e72318b1bbc" providerId="ADAL" clId="{B4AD107D-A067-43DC-BF86-41C1DD0E2F14}" dt="2023-05-04T13:43:21.906" v="426" actId="478"/>
          <ac:spMkLst>
            <pc:docMk/>
            <pc:sldMk cId="232895826" sldId="273"/>
            <ac:spMk id="19" creationId="{09225D10-AFFA-AF58-BAE6-95FDC99F3B66}"/>
          </ac:spMkLst>
        </pc:spChg>
        <pc:spChg chg="del">
          <ac:chgData name="Mukkamala Kiran (XC-DX/EPF3)" userId="1010eff0-8f09-4d47-94c6-2e72318b1bbc" providerId="ADAL" clId="{B4AD107D-A067-43DC-BF86-41C1DD0E2F14}" dt="2023-05-04T13:43:09.907" v="422" actId="478"/>
          <ac:spMkLst>
            <pc:docMk/>
            <pc:sldMk cId="232895826" sldId="273"/>
            <ac:spMk id="21" creationId="{CA522C2D-7121-AEB7-DD90-D22532C82363}"/>
          </ac:spMkLst>
        </pc:spChg>
        <pc:picChg chg="add mod">
          <ac:chgData name="Mukkamala Kiran (XC-DX/EPF3)" userId="1010eff0-8f09-4d47-94c6-2e72318b1bbc" providerId="ADAL" clId="{B4AD107D-A067-43DC-BF86-41C1DD0E2F14}" dt="2023-05-24T14:20:35.206" v="9152" actId="1582"/>
          <ac:picMkLst>
            <pc:docMk/>
            <pc:sldMk cId="232895826" sldId="273"/>
            <ac:picMk id="8" creationId="{287D12D1-A134-247B-E0EC-653FAAC70FC4}"/>
          </ac:picMkLst>
        </pc:picChg>
        <pc:picChg chg="add del mod">
          <ac:chgData name="Mukkamala Kiran (XC-DX/EPF3)" userId="1010eff0-8f09-4d47-94c6-2e72318b1bbc" providerId="ADAL" clId="{B4AD107D-A067-43DC-BF86-41C1DD0E2F14}" dt="2023-05-24T14:25:15.310" v="9244" actId="1582"/>
          <ac:picMkLst>
            <pc:docMk/>
            <pc:sldMk cId="232895826" sldId="273"/>
            <ac:picMk id="10" creationId="{79B7B97B-3BB7-1D3B-3EAF-AC84109AA8E1}"/>
          </ac:picMkLst>
        </pc:picChg>
        <pc:picChg chg="add del mod">
          <ac:chgData name="Mukkamala Kiran (XC-DX/EPF3)" userId="1010eff0-8f09-4d47-94c6-2e72318b1bbc" providerId="ADAL" clId="{B4AD107D-A067-43DC-BF86-41C1DD0E2F14}" dt="2023-05-10T11:39:34.069" v="6073" actId="478"/>
          <ac:picMkLst>
            <pc:docMk/>
            <pc:sldMk cId="232895826" sldId="273"/>
            <ac:picMk id="11" creationId="{FB32E425-9F29-F261-F16B-F873DEC43D5B}"/>
          </ac:picMkLst>
        </pc:picChg>
        <pc:picChg chg="add del mod">
          <ac:chgData name="Mukkamala Kiran (XC-DX/EPF3)" userId="1010eff0-8f09-4d47-94c6-2e72318b1bbc" providerId="ADAL" clId="{B4AD107D-A067-43DC-BF86-41C1DD0E2F14}" dt="2023-05-24T14:21:52.077" v="9156" actId="1582"/>
          <ac:picMkLst>
            <pc:docMk/>
            <pc:sldMk cId="232895826" sldId="273"/>
            <ac:picMk id="12" creationId="{541C49C9-882B-0FBF-97E2-1BA69C25E893}"/>
          </ac:picMkLst>
        </pc:picChg>
        <pc:picChg chg="add mod">
          <ac:chgData name="Mukkamala Kiran (XC-DX/EPF3)" userId="1010eff0-8f09-4d47-94c6-2e72318b1bbc" providerId="ADAL" clId="{B4AD107D-A067-43DC-BF86-41C1DD0E2F14}" dt="2023-05-24T14:25:23.581" v="9246" actId="208"/>
          <ac:picMkLst>
            <pc:docMk/>
            <pc:sldMk cId="232895826" sldId="273"/>
            <ac:picMk id="13" creationId="{7B08C360-4F87-364F-48CC-A6D7CE70DFF1}"/>
          </ac:picMkLst>
        </pc:picChg>
        <pc:picChg chg="del mod">
          <ac:chgData name="Mukkamala Kiran (XC-DX/EPF3)" userId="1010eff0-8f09-4d47-94c6-2e72318b1bbc" providerId="ADAL" clId="{B4AD107D-A067-43DC-BF86-41C1DD0E2F14}" dt="2023-05-04T14:27:30.368" v="519" actId="478"/>
          <ac:picMkLst>
            <pc:docMk/>
            <pc:sldMk cId="232895826" sldId="273"/>
            <ac:picMk id="17" creationId="{2DE2A288-EF03-BEF8-765F-79316C1AF3C8}"/>
          </ac:picMkLst>
        </pc:picChg>
        <pc:picChg chg="del">
          <ac:chgData name="Mukkamala Kiran (XC-DX/EPF3)" userId="1010eff0-8f09-4d47-94c6-2e72318b1bbc" providerId="ADAL" clId="{B4AD107D-A067-43DC-BF86-41C1DD0E2F14}" dt="2023-05-04T13:43:12.291" v="423" actId="478"/>
          <ac:picMkLst>
            <pc:docMk/>
            <pc:sldMk cId="232895826" sldId="273"/>
            <ac:picMk id="18" creationId="{2CC169F0-E4F3-E5FE-C9C8-6C5D3CF10FCE}"/>
          </ac:picMkLst>
        </pc:picChg>
        <pc:picChg chg="del">
          <ac:chgData name="Mukkamala Kiran (XC-DX/EPF3)" userId="1010eff0-8f09-4d47-94c6-2e72318b1bbc" providerId="ADAL" clId="{B4AD107D-A067-43DC-BF86-41C1DD0E2F14}" dt="2023-05-04T13:43:12.291" v="423" actId="478"/>
          <ac:picMkLst>
            <pc:docMk/>
            <pc:sldMk cId="232895826" sldId="273"/>
            <ac:picMk id="20" creationId="{650643EB-7E41-6E51-7880-9579543B4FE7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09:45:55.609" v="10673" actId="20577"/>
        <pc:sldMkLst>
          <pc:docMk/>
          <pc:sldMk cId="1756003853" sldId="274"/>
        </pc:sldMkLst>
        <pc:spChg chg="add mod">
          <ac:chgData name="Mukkamala Kiran (XC-DX/EPF3)" userId="1010eff0-8f09-4d47-94c6-2e72318b1bbc" providerId="ADAL" clId="{B4AD107D-A067-43DC-BF86-41C1DD0E2F14}" dt="2023-05-25T08:43:57.787" v="9662" actId="404"/>
          <ac:spMkLst>
            <pc:docMk/>
            <pc:sldMk cId="1756003853" sldId="274"/>
            <ac:spMk id="3" creationId="{75C0C521-5513-1F3E-5EB1-4E6905DDB382}"/>
          </ac:spMkLst>
        </pc:spChg>
        <pc:spChg chg="add del mod">
          <ac:chgData name="Mukkamala Kiran (XC-DX/EPF3)" userId="1010eff0-8f09-4d47-94c6-2e72318b1bbc" providerId="ADAL" clId="{B4AD107D-A067-43DC-BF86-41C1DD0E2F14}" dt="2023-05-04T14:52:49.039" v="620" actId="478"/>
          <ac:spMkLst>
            <pc:docMk/>
            <pc:sldMk cId="1756003853" sldId="274"/>
            <ac:spMk id="3" creationId="{A46DADFB-9BA8-B69B-1CDC-783447165DD7}"/>
          </ac:spMkLst>
        </pc:spChg>
        <pc:spChg chg="mod">
          <ac:chgData name="Mukkamala Kiran (XC-DX/EPF3)" userId="1010eff0-8f09-4d47-94c6-2e72318b1bbc" providerId="ADAL" clId="{B4AD107D-A067-43DC-BF86-41C1DD0E2F14}" dt="2023-05-25T09:45:10.859" v="10669" actId="20577"/>
          <ac:spMkLst>
            <pc:docMk/>
            <pc:sldMk cId="1756003853" sldId="27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45:55.609" v="10673" actId="20577"/>
          <ac:spMkLst>
            <pc:docMk/>
            <pc:sldMk cId="1756003853" sldId="274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4:37:44.631" v="7505" actId="207"/>
          <ac:spMkLst>
            <pc:docMk/>
            <pc:sldMk cId="1756003853" sldId="274"/>
            <ac:spMk id="7" creationId="{1CD4E7C6-6672-637F-0817-6C4A9468FFAC}"/>
          </ac:spMkLst>
        </pc:spChg>
        <pc:spChg chg="add del mod">
          <ac:chgData name="Mukkamala Kiran (XC-DX/EPF3)" userId="1010eff0-8f09-4d47-94c6-2e72318b1bbc" providerId="ADAL" clId="{B4AD107D-A067-43DC-BF86-41C1DD0E2F14}" dt="2023-05-04T15:44:48.909" v="818"/>
          <ac:spMkLst>
            <pc:docMk/>
            <pc:sldMk cId="1756003853" sldId="274"/>
            <ac:spMk id="13" creationId="{4C064687-B34F-2FC6-560D-D9D171D77B25}"/>
          </ac:spMkLst>
        </pc:spChg>
        <pc:spChg chg="mod">
          <ac:chgData name="Mukkamala Kiran (XC-DX/EPF3)" userId="1010eff0-8f09-4d47-94c6-2e72318b1bbc" providerId="ADAL" clId="{B4AD107D-A067-43DC-BF86-41C1DD0E2F14}" dt="2023-05-24T14:26:56.031" v="9260" actId="207"/>
          <ac:spMkLst>
            <pc:docMk/>
            <pc:sldMk cId="1756003853" sldId="274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8:23:37.857" v="9325" actId="207"/>
          <ac:spMkLst>
            <pc:docMk/>
            <pc:sldMk cId="1756003853" sldId="274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8:24:06.321" v="9330" actId="207"/>
          <ac:spMkLst>
            <pc:docMk/>
            <pc:sldMk cId="1756003853" sldId="274"/>
            <ac:spMk id="16" creationId="{C19B7FD9-F113-2291-BC7C-C864B786E171}"/>
          </ac:spMkLst>
        </pc:spChg>
        <pc:picChg chg="add mod">
          <ac:chgData name="Mukkamala Kiran (XC-DX/EPF3)" userId="1010eff0-8f09-4d47-94c6-2e72318b1bbc" providerId="ADAL" clId="{B4AD107D-A067-43DC-BF86-41C1DD0E2F14}" dt="2023-05-24T14:27:09.419" v="9263" actId="1582"/>
          <ac:picMkLst>
            <pc:docMk/>
            <pc:sldMk cId="1756003853" sldId="274"/>
            <ac:picMk id="6" creationId="{A50A1EC7-99C9-C6BD-ED20-00FF41CEC75F}"/>
          </ac:picMkLst>
        </pc:picChg>
        <pc:picChg chg="add del mod">
          <ac:chgData name="Mukkamala Kiran (XC-DX/EPF3)" userId="1010eff0-8f09-4d47-94c6-2e72318b1bbc" providerId="ADAL" clId="{B4AD107D-A067-43DC-BF86-41C1DD0E2F14}" dt="2023-05-04T14:53:33.428" v="631"/>
          <ac:picMkLst>
            <pc:docMk/>
            <pc:sldMk cId="1756003853" sldId="274"/>
            <ac:picMk id="8" creationId="{007B18CB-8008-42B3-137E-183199B04FEC}"/>
          </ac:picMkLst>
        </pc:picChg>
        <pc:picChg chg="add del mod">
          <ac:chgData name="Mukkamala Kiran (XC-DX/EPF3)" userId="1010eff0-8f09-4d47-94c6-2e72318b1bbc" providerId="ADAL" clId="{B4AD107D-A067-43DC-BF86-41C1DD0E2F14}" dt="2023-05-10T11:50:20.563" v="6140" actId="478"/>
          <ac:picMkLst>
            <pc:docMk/>
            <pc:sldMk cId="1756003853" sldId="274"/>
            <ac:picMk id="8" creationId="{4AEFA873-EBF3-EC92-BA94-24B7810D878B}"/>
          </ac:picMkLst>
        </pc:picChg>
        <pc:picChg chg="mod">
          <ac:chgData name="Mukkamala Kiran (XC-DX/EPF3)" userId="1010eff0-8f09-4d47-94c6-2e72318b1bbc" providerId="ADAL" clId="{B4AD107D-A067-43DC-BF86-41C1DD0E2F14}" dt="2023-05-25T08:23:43.019" v="9326" actId="208"/>
          <ac:picMkLst>
            <pc:docMk/>
            <pc:sldMk cId="1756003853" sldId="274"/>
            <ac:picMk id="10" creationId="{79B7B97B-3BB7-1D3B-3EAF-AC84109AA8E1}"/>
          </ac:picMkLst>
        </pc:picChg>
        <pc:picChg chg="add mod">
          <ac:chgData name="Mukkamala Kiran (XC-DX/EPF3)" userId="1010eff0-8f09-4d47-94c6-2e72318b1bbc" providerId="ADAL" clId="{B4AD107D-A067-43DC-BF86-41C1DD0E2F14}" dt="2023-05-10T14:38:00.348" v="7508" actId="208"/>
          <ac:picMkLst>
            <pc:docMk/>
            <pc:sldMk cId="1756003853" sldId="274"/>
            <ac:picMk id="11" creationId="{05BC3E7B-DC5C-E2F1-30FB-388A402BC1AF}"/>
          </ac:picMkLst>
        </pc:picChg>
        <pc:picChg chg="del">
          <ac:chgData name="Mukkamala Kiran (XC-DX/EPF3)" userId="1010eff0-8f09-4d47-94c6-2e72318b1bbc" providerId="ADAL" clId="{B4AD107D-A067-43DC-BF86-41C1DD0E2F14}" dt="2023-05-04T14:45:35.919" v="600" actId="478"/>
          <ac:picMkLst>
            <pc:docMk/>
            <pc:sldMk cId="1756003853" sldId="274"/>
            <ac:picMk id="12" creationId="{541C49C9-882B-0FBF-97E2-1BA69C25E893}"/>
          </ac:picMkLst>
        </pc:picChg>
        <pc:picChg chg="mod">
          <ac:chgData name="Mukkamala Kiran (XC-DX/EPF3)" userId="1010eff0-8f09-4d47-94c6-2e72318b1bbc" providerId="ADAL" clId="{B4AD107D-A067-43DC-BF86-41C1DD0E2F14}" dt="2023-05-25T08:24:10.368" v="9331" actId="208"/>
          <ac:picMkLst>
            <pc:docMk/>
            <pc:sldMk cId="1756003853" sldId="274"/>
            <ac:picMk id="17" creationId="{2DE2A288-EF03-BEF8-765F-79316C1AF3C8}"/>
          </ac:picMkLst>
        </pc:picChg>
        <pc:picChg chg="add del mod">
          <ac:chgData name="Mukkamala Kiran (XC-DX/EPF3)" userId="1010eff0-8f09-4d47-94c6-2e72318b1bbc" providerId="ADAL" clId="{B4AD107D-A067-43DC-BF86-41C1DD0E2F14}" dt="2023-05-04T15:44:18.221" v="808"/>
          <ac:picMkLst>
            <pc:docMk/>
            <pc:sldMk cId="1756003853" sldId="274"/>
            <ac:picMk id="18" creationId="{C62CFD83-F701-D5FB-9EAD-207C732E2ACA}"/>
          </ac:picMkLst>
        </pc:picChg>
        <pc:picChg chg="add del mod">
          <ac:chgData name="Mukkamala Kiran (XC-DX/EPF3)" userId="1010eff0-8f09-4d47-94c6-2e72318b1bbc" providerId="ADAL" clId="{B4AD107D-A067-43DC-BF86-41C1DD0E2F14}" dt="2023-05-04T15:44:47.686" v="814" actId="931"/>
          <ac:picMkLst>
            <pc:docMk/>
            <pc:sldMk cId="1756003853" sldId="274"/>
            <ac:picMk id="20" creationId="{30EFC46C-6133-30F3-5552-6137CFFAFB37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10:46:46.813" v="10825" actId="20577"/>
        <pc:sldMkLst>
          <pc:docMk/>
          <pc:sldMk cId="45061339" sldId="275"/>
        </pc:sldMkLst>
        <pc:spChg chg="del">
          <ac:chgData name="Mukkamala Kiran (XC-DX/EPF3)" userId="1010eff0-8f09-4d47-94c6-2e72318b1bbc" providerId="ADAL" clId="{B4AD107D-A067-43DC-BF86-41C1DD0E2F14}" dt="2023-05-05T12:25:03.088" v="3861" actId="931"/>
          <ac:spMkLst>
            <pc:docMk/>
            <pc:sldMk cId="45061339" sldId="275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10T12:40:30.195" v="7043"/>
          <ac:spMkLst>
            <pc:docMk/>
            <pc:sldMk cId="45061339" sldId="275"/>
            <ac:spMk id="3" creationId="{F533E2FE-EEE3-FB97-4AF8-8461B49D8DF0}"/>
          </ac:spMkLst>
        </pc:spChg>
        <pc:spChg chg="mod">
          <ac:chgData name="Mukkamala Kiran (XC-DX/EPF3)" userId="1010eff0-8f09-4d47-94c6-2e72318b1bbc" providerId="ADAL" clId="{B4AD107D-A067-43DC-BF86-41C1DD0E2F14}" dt="2023-05-10T12:39:33.097" v="7041" actId="20577"/>
          <ac:spMkLst>
            <pc:docMk/>
            <pc:sldMk cId="45061339" sldId="275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10:46:46.813" v="10825" actId="20577"/>
          <ac:spMkLst>
            <pc:docMk/>
            <pc:sldMk cId="45061339" sldId="275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10T12:40:37.519" v="7047" actId="1076"/>
          <ac:spMkLst>
            <pc:docMk/>
            <pc:sldMk cId="45061339" sldId="275"/>
            <ac:spMk id="10" creationId="{8C97DA10-EC73-9798-5FDE-1C9BDE12A084}"/>
          </ac:spMkLst>
        </pc:spChg>
        <pc:spChg chg="del">
          <ac:chgData name="Mukkamala Kiran (XC-DX/EPF3)" userId="1010eff0-8f09-4d47-94c6-2e72318b1bbc" providerId="ADAL" clId="{B4AD107D-A067-43DC-BF86-41C1DD0E2F14}" dt="2023-05-05T12:26:23.680" v="3865"/>
          <ac:spMkLst>
            <pc:docMk/>
            <pc:sldMk cId="45061339" sldId="275"/>
            <ac:spMk id="12" creationId="{C2572FBB-0C54-71CA-FBDE-D7F549D20257}"/>
          </ac:spMkLst>
        </pc:spChg>
        <pc:graphicFrameChg chg="add del mod">
          <ac:chgData name="Mukkamala Kiran (XC-DX/EPF3)" userId="1010eff0-8f09-4d47-94c6-2e72318b1bbc" providerId="ADAL" clId="{B4AD107D-A067-43DC-BF86-41C1DD0E2F14}" dt="2023-05-10T12:39:27.954" v="7039" actId="478"/>
          <ac:graphicFrameMkLst>
            <pc:docMk/>
            <pc:sldMk cId="45061339" sldId="275"/>
            <ac:graphicFrameMk id="7" creationId="{FAC93933-533A-50F0-3226-C15F7B1CD7CC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5T12:28:00.177" v="3871" actId="478"/>
          <ac:graphicFrameMkLst>
            <pc:docMk/>
            <pc:sldMk cId="45061339" sldId="275"/>
            <ac:graphicFrameMk id="8" creationId="{416D5DC8-5CE2-3162-2B78-08246732A685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2:40:33.297" v="7046" actId="1076"/>
          <ac:graphicFrameMkLst>
            <pc:docMk/>
            <pc:sldMk cId="45061339" sldId="275"/>
            <ac:graphicFrameMk id="8" creationId="{A25D4658-C0AC-BD55-E406-51D7295BFF31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4:49:49.465" v="7577" actId="208"/>
          <ac:picMkLst>
            <pc:docMk/>
            <pc:sldMk cId="45061339" sldId="275"/>
            <ac:picMk id="6" creationId="{974DA3CA-2AAC-B7A0-BF89-14B106E17F3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10:48:26.790" v="10935" actId="20577"/>
        <pc:sldMkLst>
          <pc:docMk/>
          <pc:sldMk cId="2235342898" sldId="276"/>
        </pc:sldMkLst>
        <pc:spChg chg="add mod">
          <ac:chgData name="Mukkamala Kiran (XC-DX/EPF3)" userId="1010eff0-8f09-4d47-94c6-2e72318b1bbc" providerId="ADAL" clId="{B4AD107D-A067-43DC-BF86-41C1DD0E2F14}" dt="2023-05-25T08:55:42.255" v="9794" actId="14100"/>
          <ac:spMkLst>
            <pc:docMk/>
            <pc:sldMk cId="2235342898" sldId="276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25T10:48:26.790" v="10935" actId="20577"/>
          <ac:spMkLst>
            <pc:docMk/>
            <pc:sldMk cId="2235342898" sldId="276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8:51:42.757" v="9734" actId="790"/>
          <ac:spMkLst>
            <pc:docMk/>
            <pc:sldMk cId="2235342898" sldId="276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10T18:03:54.686" v="8590" actId="478"/>
          <ac:spMkLst>
            <pc:docMk/>
            <pc:sldMk cId="2235342898" sldId="276"/>
            <ac:spMk id="6" creationId="{53F2B277-B130-87FA-551C-9F43ED1C5557}"/>
          </ac:spMkLst>
        </pc:spChg>
        <pc:spChg chg="add del mod">
          <ac:chgData name="Mukkamala Kiran (XC-DX/EPF3)" userId="1010eff0-8f09-4d47-94c6-2e72318b1bbc" providerId="ADAL" clId="{B4AD107D-A067-43DC-BF86-41C1DD0E2F14}" dt="2023-05-10T18:03:46.610" v="8589" actId="478"/>
          <ac:spMkLst>
            <pc:docMk/>
            <pc:sldMk cId="2235342898" sldId="276"/>
            <ac:spMk id="7" creationId="{39078C7C-FBFF-A996-D8C2-D335A06E3FEB}"/>
          </ac:spMkLst>
        </pc:spChg>
        <pc:spChg chg="mod">
          <ac:chgData name="Mukkamala Kiran (XC-DX/EPF3)" userId="1010eff0-8f09-4d47-94c6-2e72318b1bbc" providerId="ADAL" clId="{B4AD107D-A067-43DC-BF86-41C1DD0E2F14}" dt="2023-05-25T08:52:01.188" v="9737" actId="1076"/>
          <ac:spMkLst>
            <pc:docMk/>
            <pc:sldMk cId="2235342898" sldId="276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8:52:06.362" v="9739" actId="1076"/>
          <ac:spMkLst>
            <pc:docMk/>
            <pc:sldMk cId="2235342898" sldId="276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8:51:42.757" v="9734" actId="790"/>
          <ac:spMkLst>
            <pc:docMk/>
            <pc:sldMk cId="2235342898" sldId="276"/>
            <ac:spMk id="16" creationId="{C19B7FD9-F113-2291-BC7C-C864B786E171}"/>
          </ac:spMkLst>
        </pc:spChg>
        <pc:picChg chg="add del mod">
          <ac:chgData name="Mukkamala Kiran (XC-DX/EPF3)" userId="1010eff0-8f09-4d47-94c6-2e72318b1bbc" providerId="ADAL" clId="{B4AD107D-A067-43DC-BF86-41C1DD0E2F14}" dt="2023-05-10T18:03:54.686" v="8590" actId="478"/>
          <ac:picMkLst>
            <pc:docMk/>
            <pc:sldMk cId="2235342898" sldId="276"/>
            <ac:picMk id="3" creationId="{B552D005-0512-2C62-EFFB-98B28FBB6F2E}"/>
          </ac:picMkLst>
        </pc:picChg>
        <pc:picChg chg="add del mod">
          <ac:chgData name="Mukkamala Kiran (XC-DX/EPF3)" userId="1010eff0-8f09-4d47-94c6-2e72318b1bbc" providerId="ADAL" clId="{B4AD107D-A067-43DC-BF86-41C1DD0E2F14}" dt="2023-05-04T15:54:54.167" v="871" actId="478"/>
          <ac:picMkLst>
            <pc:docMk/>
            <pc:sldMk cId="2235342898" sldId="276"/>
            <ac:picMk id="9" creationId="{A78F4201-6B10-5D06-741A-B2DDDBF985E7}"/>
          </ac:picMkLst>
        </pc:picChg>
        <pc:picChg chg="mod">
          <ac:chgData name="Mukkamala Kiran (XC-DX/EPF3)" userId="1010eff0-8f09-4d47-94c6-2e72318b1bbc" providerId="ADAL" clId="{B4AD107D-A067-43DC-BF86-41C1DD0E2F14}" dt="2023-05-25T08:52:16.386" v="9740" actId="14100"/>
          <ac:picMkLst>
            <pc:docMk/>
            <pc:sldMk cId="2235342898" sldId="276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25T08:52:19.919" v="9741" actId="14100"/>
          <ac:picMkLst>
            <pc:docMk/>
            <pc:sldMk cId="2235342898" sldId="276"/>
            <ac:picMk id="12" creationId="{541C49C9-882B-0FBF-97E2-1BA69C25E893}"/>
          </ac:picMkLst>
        </pc:picChg>
        <pc:picChg chg="add del mod">
          <ac:chgData name="Mukkamala Kiran (XC-DX/EPF3)" userId="1010eff0-8f09-4d47-94c6-2e72318b1bbc" providerId="ADAL" clId="{B4AD107D-A067-43DC-BF86-41C1DD0E2F14}" dt="2023-05-10T18:03:43.839" v="8588" actId="478"/>
          <ac:picMkLst>
            <pc:docMk/>
            <pc:sldMk cId="2235342898" sldId="276"/>
            <ac:picMk id="13" creationId="{75081ADE-E887-3480-61B8-C6D467E1DD7E}"/>
          </ac:picMkLst>
        </pc:picChg>
        <pc:picChg chg="mod modCrop">
          <ac:chgData name="Mukkamala Kiran (XC-DX/EPF3)" userId="1010eff0-8f09-4d47-94c6-2e72318b1bbc" providerId="ADAL" clId="{B4AD107D-A067-43DC-BF86-41C1DD0E2F14}" dt="2023-05-25T08:25:23.364" v="9343" actId="208"/>
          <ac:picMkLst>
            <pc:docMk/>
            <pc:sldMk cId="2235342898" sldId="276"/>
            <ac:picMk id="17" creationId="{2DE2A288-EF03-BEF8-765F-79316C1AF3C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10T12:58:05.415" v="7176" actId="20577"/>
        <pc:sldMkLst>
          <pc:docMk/>
          <pc:sldMk cId="2917472977" sldId="277"/>
        </pc:sldMkLst>
        <pc:spChg chg="del">
          <ac:chgData name="Mukkamala Kiran (XC-DX/EPF3)" userId="1010eff0-8f09-4d47-94c6-2e72318b1bbc" providerId="ADAL" clId="{B4AD107D-A067-43DC-BF86-41C1DD0E2F14}" dt="2023-05-05T12:46:05.161" v="4382" actId="931"/>
          <ac:spMkLst>
            <pc:docMk/>
            <pc:sldMk cId="2917472977" sldId="277"/>
            <ac:spMk id="2" creationId="{FB25DA5C-E058-7641-7DE1-22E8D1520666}"/>
          </ac:spMkLst>
        </pc:spChg>
        <pc:spChg chg="add del mod">
          <ac:chgData name="Mukkamala Kiran (XC-DX/EPF3)" userId="1010eff0-8f09-4d47-94c6-2e72318b1bbc" providerId="ADAL" clId="{B4AD107D-A067-43DC-BF86-41C1DD0E2F14}" dt="2023-05-10T12:57:55.307" v="7173"/>
          <ac:spMkLst>
            <pc:docMk/>
            <pc:sldMk cId="2917472977" sldId="277"/>
            <ac:spMk id="3" creationId="{D9449C59-9B34-2AAA-E759-AE8A66D946EE}"/>
          </ac:spMkLst>
        </pc:spChg>
        <pc:spChg chg="mod">
          <ac:chgData name="Mukkamala Kiran (XC-DX/EPF3)" userId="1010eff0-8f09-4d47-94c6-2e72318b1bbc" providerId="ADAL" clId="{B4AD107D-A067-43DC-BF86-41C1DD0E2F14}" dt="2023-05-04T15:18:14.432" v="761" actId="20577"/>
          <ac:spMkLst>
            <pc:docMk/>
            <pc:sldMk cId="2917472977" sldId="27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12:41:31.761" v="7083"/>
          <ac:spMkLst>
            <pc:docMk/>
            <pc:sldMk cId="2917472977" sldId="277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5T12:47:13.418" v="4389" actId="478"/>
          <ac:spMkLst>
            <pc:docMk/>
            <pc:sldMk cId="2917472977" sldId="277"/>
            <ac:spMk id="11" creationId="{CEAC26F2-E976-0FEA-3175-07F5D35DE109}"/>
          </ac:spMkLst>
        </pc:spChg>
        <pc:spChg chg="del">
          <ac:chgData name="Mukkamala Kiran (XC-DX/EPF3)" userId="1010eff0-8f09-4d47-94c6-2e72318b1bbc" providerId="ADAL" clId="{B4AD107D-A067-43DC-BF86-41C1DD0E2F14}" dt="2023-05-05T12:46:53.261" v="4385"/>
          <ac:spMkLst>
            <pc:docMk/>
            <pc:sldMk cId="2917472977" sldId="277"/>
            <ac:spMk id="12" creationId="{C2572FBB-0C54-71CA-FBDE-D7F549D20257}"/>
          </ac:spMkLst>
        </pc:spChg>
        <pc:spChg chg="add mod">
          <ac:chgData name="Mukkamala Kiran (XC-DX/EPF3)" userId="1010eff0-8f09-4d47-94c6-2e72318b1bbc" providerId="ADAL" clId="{B4AD107D-A067-43DC-BF86-41C1DD0E2F14}" dt="2023-05-10T12:58:05.415" v="7176" actId="20577"/>
          <ac:spMkLst>
            <pc:docMk/>
            <pc:sldMk cId="2917472977" sldId="277"/>
            <ac:spMk id="13" creationId="{D222A805-7AF4-AE1E-F3DD-A09122F438A4}"/>
          </ac:spMkLst>
        </pc:spChg>
        <pc:graphicFrameChg chg="add mod">
          <ac:chgData name="Mukkamala Kiran (XC-DX/EPF3)" userId="1010eff0-8f09-4d47-94c6-2e72318b1bbc" providerId="ADAL" clId="{B4AD107D-A067-43DC-BF86-41C1DD0E2F14}" dt="2023-05-10T12:58:02.573" v="7174" actId="1076"/>
          <ac:graphicFrameMkLst>
            <pc:docMk/>
            <pc:sldMk cId="2917472977" sldId="277"/>
            <ac:graphicFrameMk id="7" creationId="{BEB8EBB7-9FAE-E478-D5F3-3CAD4DC3EBF4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10T12:57:11.359" v="7172" actId="478"/>
          <ac:graphicFrameMkLst>
            <pc:docMk/>
            <pc:sldMk cId="2917472977" sldId="277"/>
            <ac:graphicFrameMk id="9" creationId="{7DB686B1-34C1-B484-3289-CE86DAC58CE3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2:57:08.282" v="7171" actId="208"/>
          <ac:picMkLst>
            <pc:docMk/>
            <pc:sldMk cId="2917472977" sldId="277"/>
            <ac:picMk id="6" creationId="{8569C001-2C2F-8B4F-F915-48502909007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31T12:54:02.332" v="12079" actId="108"/>
        <pc:sldMkLst>
          <pc:docMk/>
          <pc:sldMk cId="769725411" sldId="278"/>
        </pc:sldMkLst>
        <pc:spChg chg="add mod">
          <ac:chgData name="Mukkamala Kiran (XC-DX/EPF3)" userId="1010eff0-8f09-4d47-94c6-2e72318b1bbc" providerId="ADAL" clId="{B4AD107D-A067-43DC-BF86-41C1DD0E2F14}" dt="2023-05-31T12:54:02.332" v="12079" actId="108"/>
          <ac:spMkLst>
            <pc:docMk/>
            <pc:sldMk cId="769725411" sldId="278"/>
            <ac:spMk id="2" creationId="{89D44D3F-6D18-5335-E755-30B4058106DD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50:17.659" v="10821" actId="20577"/>
          <ac:spMkLst>
            <pc:docMk/>
            <pc:sldMk cId="769725411" sldId="278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7" creationId="{1CD4E7C6-6672-637F-0817-6C4A9468FFAC}"/>
          </ac:spMkLst>
        </pc:spChg>
        <pc:spChg chg="add del mod">
          <ac:chgData name="Mukkamala Kiran (XC-DX/EPF3)" userId="1010eff0-8f09-4d47-94c6-2e72318b1bbc" providerId="ADAL" clId="{B4AD107D-A067-43DC-BF86-41C1DD0E2F14}" dt="2023-05-10T14:47:12.485" v="7571" actId="931"/>
          <ac:spMkLst>
            <pc:docMk/>
            <pc:sldMk cId="769725411" sldId="278"/>
            <ac:spMk id="8" creationId="{FB3BC4F0-31B7-E067-2FA2-DAAEA07D62EA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8:48:51.052" v="9708" actId="790"/>
          <ac:spMkLst>
            <pc:docMk/>
            <pc:sldMk cId="769725411" sldId="278"/>
            <ac:spMk id="16" creationId="{C19B7FD9-F113-2291-BC7C-C864B786E171}"/>
          </ac:spMkLst>
        </pc:spChg>
        <pc:picChg chg="mod">
          <ac:chgData name="Mukkamala Kiran (XC-DX/EPF3)" userId="1010eff0-8f09-4d47-94c6-2e72318b1bbc" providerId="ADAL" clId="{B4AD107D-A067-43DC-BF86-41C1DD0E2F14}" dt="2023-05-24T14:29:48.295" v="9316" actId="1582"/>
          <ac:picMkLst>
            <pc:docMk/>
            <pc:sldMk cId="769725411" sldId="278"/>
            <ac:picMk id="6" creationId="{A50A1EC7-99C9-C6BD-ED20-00FF41CEC75F}"/>
          </ac:picMkLst>
        </pc:picChg>
        <pc:picChg chg="del mod">
          <ac:chgData name="Mukkamala Kiran (XC-DX/EPF3)" userId="1010eff0-8f09-4d47-94c6-2e72318b1bbc" providerId="ADAL" clId="{B4AD107D-A067-43DC-BF86-41C1DD0E2F14}" dt="2023-05-10T14:44:53.225" v="7562" actId="478"/>
          <ac:picMkLst>
            <pc:docMk/>
            <pc:sldMk cId="769725411" sldId="278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25T08:25:07.320" v="9340" actId="208"/>
          <ac:picMkLst>
            <pc:docMk/>
            <pc:sldMk cId="769725411" sldId="278"/>
            <ac:picMk id="11" creationId="{05BC3E7B-DC5C-E2F1-30FB-388A402BC1AF}"/>
          </ac:picMkLst>
        </pc:picChg>
        <pc:picChg chg="add mod">
          <ac:chgData name="Mukkamala Kiran (XC-DX/EPF3)" userId="1010eff0-8f09-4d47-94c6-2e72318b1bbc" providerId="ADAL" clId="{B4AD107D-A067-43DC-BF86-41C1DD0E2F14}" dt="2023-05-25T08:24:41.644" v="9336" actId="1582"/>
          <ac:picMkLst>
            <pc:docMk/>
            <pc:sldMk cId="769725411" sldId="278"/>
            <ac:picMk id="12" creationId="{BA66FA79-BDDD-DFFC-B3F7-7AC688630C89}"/>
          </ac:picMkLst>
        </pc:picChg>
        <pc:picChg chg="mod">
          <ac:chgData name="Mukkamala Kiran (XC-DX/EPF3)" userId="1010eff0-8f09-4d47-94c6-2e72318b1bbc" providerId="ADAL" clId="{B4AD107D-A067-43DC-BF86-41C1DD0E2F14}" dt="2023-05-10T14:45:39.627" v="7570" actId="208"/>
          <ac:picMkLst>
            <pc:docMk/>
            <pc:sldMk cId="769725411" sldId="278"/>
            <ac:picMk id="17" creationId="{2DE2A288-EF03-BEF8-765F-79316C1AF3C8}"/>
          </ac:picMkLst>
        </pc:picChg>
      </pc:sldChg>
      <pc:sldChg chg="addSp delSp modSp add del mod">
        <pc:chgData name="Mukkamala Kiran (XC-DX/EPF3)" userId="1010eff0-8f09-4d47-94c6-2e72318b1bbc" providerId="ADAL" clId="{B4AD107D-A067-43DC-BF86-41C1DD0E2F14}" dt="2023-05-10T12:03:21.602" v="6205" actId="47"/>
        <pc:sldMkLst>
          <pc:docMk/>
          <pc:sldMk cId="3107775000" sldId="279"/>
        </pc:sldMkLst>
        <pc:spChg chg="add mod">
          <ac:chgData name="Mukkamala Kiran (XC-DX/EPF3)" userId="1010eff0-8f09-4d47-94c6-2e72318b1bbc" providerId="ADAL" clId="{B4AD107D-A067-43DC-BF86-41C1DD0E2F14}" dt="2023-05-05T12:18:50.056" v="3365" actId="20577"/>
          <ac:spMkLst>
            <pc:docMk/>
            <pc:sldMk cId="3107775000" sldId="279"/>
            <ac:spMk id="2" creationId="{13409465-4A6C-90D2-2441-EED59B413531}"/>
          </ac:spMkLst>
        </pc:spChg>
        <pc:spChg chg="mod">
          <ac:chgData name="Mukkamala Kiran (XC-DX/EPF3)" userId="1010eff0-8f09-4d47-94c6-2e72318b1bbc" providerId="ADAL" clId="{B4AD107D-A067-43DC-BF86-41C1DD0E2F14}" dt="2023-05-05T09:17:54.231" v="927"/>
          <ac:spMkLst>
            <pc:docMk/>
            <pc:sldMk cId="3107775000" sldId="279"/>
            <ac:spMk id="5" creationId="{AD0F59F1-6DA9-D352-4EA7-2DA1698D54C8}"/>
          </ac:spMkLst>
        </pc:spChg>
        <pc:spChg chg="del">
          <ac:chgData name="Mukkamala Kiran (XC-DX/EPF3)" userId="1010eff0-8f09-4d47-94c6-2e72318b1bbc" providerId="ADAL" clId="{B4AD107D-A067-43DC-BF86-41C1DD0E2F14}" dt="2023-05-04T15:48:11.149" v="853" actId="478"/>
          <ac:spMkLst>
            <pc:docMk/>
            <pc:sldMk cId="3107775000" sldId="279"/>
            <ac:spMk id="7" creationId="{1CD4E7C6-6672-637F-0817-6C4A9468FFAC}"/>
          </ac:spMkLst>
        </pc:spChg>
        <pc:spChg chg="del">
          <ac:chgData name="Mukkamala Kiran (XC-DX/EPF3)" userId="1010eff0-8f09-4d47-94c6-2e72318b1bbc" providerId="ADAL" clId="{B4AD107D-A067-43DC-BF86-41C1DD0E2F14}" dt="2023-05-04T15:48:09.205" v="852" actId="478"/>
          <ac:spMkLst>
            <pc:docMk/>
            <pc:sldMk cId="3107775000" sldId="279"/>
            <ac:spMk id="16" creationId="{C19B7FD9-F113-2291-BC7C-C864B786E171}"/>
          </ac:spMkLst>
        </pc:spChg>
        <pc:picChg chg="add del mod">
          <ac:chgData name="Mukkamala Kiran (XC-DX/EPF3)" userId="1010eff0-8f09-4d47-94c6-2e72318b1bbc" providerId="ADAL" clId="{B4AD107D-A067-43DC-BF86-41C1DD0E2F14}" dt="2023-05-04T15:47:54.691" v="848" actId="14826"/>
          <ac:picMkLst>
            <pc:docMk/>
            <pc:sldMk cId="3107775000" sldId="279"/>
            <ac:picMk id="6" creationId="{A50A1EC7-99C9-C6BD-ED20-00FF41CEC75F}"/>
          </ac:picMkLst>
        </pc:picChg>
        <pc:picChg chg="mod">
          <ac:chgData name="Mukkamala Kiran (XC-DX/EPF3)" userId="1010eff0-8f09-4d47-94c6-2e72318b1bbc" providerId="ADAL" clId="{B4AD107D-A067-43DC-BF86-41C1DD0E2F14}" dt="2023-05-04T15:48:01.138" v="849" actId="14826"/>
          <ac:picMkLst>
            <pc:docMk/>
            <pc:sldMk cId="3107775000" sldId="279"/>
            <ac:picMk id="10" creationId="{79B7B97B-3BB7-1D3B-3EAF-AC84109AA8E1}"/>
          </ac:picMkLst>
        </pc:picChg>
        <pc:picChg chg="del">
          <ac:chgData name="Mukkamala Kiran (XC-DX/EPF3)" userId="1010eff0-8f09-4d47-94c6-2e72318b1bbc" providerId="ADAL" clId="{B4AD107D-A067-43DC-BF86-41C1DD0E2F14}" dt="2023-05-04T15:48:05.181" v="851" actId="478"/>
          <ac:picMkLst>
            <pc:docMk/>
            <pc:sldMk cId="3107775000" sldId="279"/>
            <ac:picMk id="11" creationId="{05BC3E7B-DC5C-E2F1-30FB-388A402BC1AF}"/>
          </ac:picMkLst>
        </pc:picChg>
        <pc:picChg chg="del">
          <ac:chgData name="Mukkamala Kiran (XC-DX/EPF3)" userId="1010eff0-8f09-4d47-94c6-2e72318b1bbc" providerId="ADAL" clId="{B4AD107D-A067-43DC-BF86-41C1DD0E2F14}" dt="2023-05-04T15:48:03.382" v="850" actId="478"/>
          <ac:picMkLst>
            <pc:docMk/>
            <pc:sldMk cId="3107775000" sldId="279"/>
            <ac:picMk id="17" creationId="{2DE2A288-EF03-BEF8-765F-79316C1AF3C8}"/>
          </ac:picMkLst>
        </pc:picChg>
      </pc:sldChg>
      <pc:sldChg chg="addSp modSp add mod ord">
        <pc:chgData name="Mukkamala Kiran (XC-DX/EPF3)" userId="1010eff0-8f09-4d47-94c6-2e72318b1bbc" providerId="ADAL" clId="{B4AD107D-A067-43DC-BF86-41C1DD0E2F14}" dt="2023-05-25T09:42:33.468" v="10598" actId="14100"/>
        <pc:sldMkLst>
          <pc:docMk/>
          <pc:sldMk cId="213590222" sldId="280"/>
        </pc:sldMkLst>
        <pc:spChg chg="add mod">
          <ac:chgData name="Mukkamala Kiran (XC-DX/EPF3)" userId="1010eff0-8f09-4d47-94c6-2e72318b1bbc" providerId="ADAL" clId="{B4AD107D-A067-43DC-BF86-41C1DD0E2F14}" dt="2023-05-25T09:42:33.468" v="10598" actId="14100"/>
          <ac:spMkLst>
            <pc:docMk/>
            <pc:sldMk cId="213590222" sldId="280"/>
            <ac:spMk id="2" creationId="{200A399D-DA2A-A256-6064-6293E05CBE7A}"/>
          </ac:spMkLst>
        </pc:spChg>
        <pc:spChg chg="mod">
          <ac:chgData name="Mukkamala Kiran (XC-DX/EPF3)" userId="1010eff0-8f09-4d47-94c6-2e72318b1bbc" providerId="ADAL" clId="{B4AD107D-A067-43DC-BF86-41C1DD0E2F14}" dt="2023-05-25T09:37:57.589" v="10559" actId="790"/>
          <ac:spMkLst>
            <pc:docMk/>
            <pc:sldMk cId="213590222" sldId="280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37:57.589" v="10559" actId="790"/>
          <ac:spMkLst>
            <pc:docMk/>
            <pc:sldMk cId="213590222" sldId="280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09:38:18.020" v="10563" actId="1076"/>
          <ac:spMkLst>
            <pc:docMk/>
            <pc:sldMk cId="213590222" sldId="280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9:38:39" v="10567" actId="1076"/>
          <ac:spMkLst>
            <pc:docMk/>
            <pc:sldMk cId="213590222" sldId="280"/>
            <ac:spMk id="15" creationId="{71F36479-2209-D258-1761-87A595882F23}"/>
          </ac:spMkLst>
        </pc:spChg>
        <pc:picChg chg="mod">
          <ac:chgData name="Mukkamala Kiran (XC-DX/EPF3)" userId="1010eff0-8f09-4d47-94c6-2e72318b1bbc" providerId="ADAL" clId="{B4AD107D-A067-43DC-BF86-41C1DD0E2F14}" dt="2023-05-25T09:38:14.543" v="10562" actId="1076"/>
          <ac:picMkLst>
            <pc:docMk/>
            <pc:sldMk cId="213590222" sldId="280"/>
            <ac:picMk id="6" creationId="{A50A1EC7-99C9-C6BD-ED20-00FF41CEC75F}"/>
          </ac:picMkLst>
        </pc:picChg>
        <pc:picChg chg="mod">
          <ac:chgData name="Mukkamala Kiran (XC-DX/EPF3)" userId="1010eff0-8f09-4d47-94c6-2e72318b1bbc" providerId="ADAL" clId="{B4AD107D-A067-43DC-BF86-41C1DD0E2F14}" dt="2023-05-25T09:38:23.369" v="10564" actId="1076"/>
          <ac:picMkLst>
            <pc:docMk/>
            <pc:sldMk cId="213590222" sldId="280"/>
            <ac:picMk id="10" creationId="{79B7B97B-3BB7-1D3B-3EAF-AC84109AA8E1}"/>
          </ac:picMkLst>
        </pc:picChg>
      </pc:sldChg>
      <pc:sldChg chg="modSp add del">
        <pc:chgData name="Mukkamala Kiran (XC-DX/EPF3)" userId="1010eff0-8f09-4d47-94c6-2e72318b1bbc" providerId="ADAL" clId="{B4AD107D-A067-43DC-BF86-41C1DD0E2F14}" dt="2023-05-04T15:54:07.068" v="856" actId="2696"/>
        <pc:sldMkLst>
          <pc:docMk/>
          <pc:sldMk cId="4102663560" sldId="280"/>
        </pc:sldMkLst>
        <pc:picChg chg="mod">
          <ac:chgData name="Mukkamala Kiran (XC-DX/EPF3)" userId="1010eff0-8f09-4d47-94c6-2e72318b1bbc" providerId="ADAL" clId="{B4AD107D-A067-43DC-BF86-41C1DD0E2F14}" dt="2023-05-04T15:53:51.469" v="855" actId="14826"/>
          <ac:picMkLst>
            <pc:docMk/>
            <pc:sldMk cId="4102663560" sldId="280"/>
            <ac:picMk id="12" creationId="{541C49C9-882B-0FBF-97E2-1BA69C25E89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4T12:56:03.324" v="9106" actId="1076"/>
        <pc:sldMkLst>
          <pc:docMk/>
          <pc:sldMk cId="2504051235" sldId="281"/>
        </pc:sldMkLst>
        <pc:spChg chg="add del mod">
          <ac:chgData name="Mukkamala Kiran (XC-DX/EPF3)" userId="1010eff0-8f09-4d47-94c6-2e72318b1bbc" providerId="ADAL" clId="{B4AD107D-A067-43DC-BF86-41C1DD0E2F14}" dt="2023-05-05T12:31:49.034" v="3891" actId="931"/>
          <ac:spMkLst>
            <pc:docMk/>
            <pc:sldMk cId="2504051235" sldId="281"/>
            <ac:spMk id="3" creationId="{2D7C6DB7-253A-04BB-139E-8114B3353435}"/>
          </ac:spMkLst>
        </pc:spChg>
        <pc:spChg chg="add del mod">
          <ac:chgData name="Mukkamala Kiran (XC-DX/EPF3)" userId="1010eff0-8f09-4d47-94c6-2e72318b1bbc" providerId="ADAL" clId="{B4AD107D-A067-43DC-BF86-41C1DD0E2F14}" dt="2023-05-09T13:53:16.930" v="5102" actId="931"/>
          <ac:spMkLst>
            <pc:docMk/>
            <pc:sldMk cId="2504051235" sldId="281"/>
            <ac:spMk id="3" creationId="{96C45AFE-E569-EF65-AE1E-590458839FBD}"/>
          </ac:spMkLst>
        </pc:spChg>
        <pc:spChg chg="mod">
          <ac:chgData name="Mukkamala Kiran (XC-DX/EPF3)" userId="1010eff0-8f09-4d47-94c6-2e72318b1bbc" providerId="ADAL" clId="{B4AD107D-A067-43DC-BF86-41C1DD0E2F14}" dt="2023-05-05T12:33:53.002" v="3909" actId="20577"/>
          <ac:spMkLst>
            <pc:docMk/>
            <pc:sldMk cId="2504051235" sldId="281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5T12:55:19.354" v="4470"/>
          <ac:spMkLst>
            <pc:docMk/>
            <pc:sldMk cId="2504051235" sldId="281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05T12:32:39.966" v="3894"/>
          <ac:spMkLst>
            <pc:docMk/>
            <pc:sldMk cId="2504051235" sldId="281"/>
            <ac:spMk id="9" creationId="{57FF69AA-1041-339C-5223-A9B8C457E6E7}"/>
          </ac:spMkLst>
        </pc:spChg>
        <pc:spChg chg="add del mod">
          <ac:chgData name="Mukkamala Kiran (XC-DX/EPF3)" userId="1010eff0-8f09-4d47-94c6-2e72318b1bbc" providerId="ADAL" clId="{B4AD107D-A067-43DC-BF86-41C1DD0E2F14}" dt="2023-05-09T13:56:35.860" v="5106"/>
          <ac:spMkLst>
            <pc:docMk/>
            <pc:sldMk cId="2504051235" sldId="281"/>
            <ac:spMk id="10" creationId="{8D91CCDF-F82D-2D34-69A8-E9C47D5821E9}"/>
          </ac:spMkLst>
        </pc:spChg>
        <pc:spChg chg="mod">
          <ac:chgData name="Mukkamala Kiran (XC-DX/EPF3)" userId="1010eff0-8f09-4d47-94c6-2e72318b1bbc" providerId="ADAL" clId="{B4AD107D-A067-43DC-BF86-41C1DD0E2F14}" dt="2023-05-05T12:34:38.324" v="3911" actId="20577"/>
          <ac:spMkLst>
            <pc:docMk/>
            <pc:sldMk cId="2504051235" sldId="281"/>
            <ac:spMk id="13" creationId="{43E0B456-4EC8-DEE7-FCBC-A9C14060C446}"/>
          </ac:spMkLst>
        </pc:spChg>
        <pc:spChg chg="add del mod">
          <ac:chgData name="Mukkamala Kiran (XC-DX/EPF3)" userId="1010eff0-8f09-4d47-94c6-2e72318b1bbc" providerId="ADAL" clId="{B4AD107D-A067-43DC-BF86-41C1DD0E2F14}" dt="2023-05-09T13:57:54.033" v="5110"/>
          <ac:spMkLst>
            <pc:docMk/>
            <pc:sldMk cId="2504051235" sldId="281"/>
            <ac:spMk id="14" creationId="{984EED0F-5013-8156-9C1B-4AB5A191A38F}"/>
          </ac:spMkLst>
        </pc:spChg>
        <pc:spChg chg="add del mod">
          <ac:chgData name="Mukkamala Kiran (XC-DX/EPF3)" userId="1010eff0-8f09-4d47-94c6-2e72318b1bbc" providerId="ADAL" clId="{B4AD107D-A067-43DC-BF86-41C1DD0E2F14}" dt="2023-05-05T12:35:14.602" v="3914"/>
          <ac:spMkLst>
            <pc:docMk/>
            <pc:sldMk cId="2504051235" sldId="281"/>
            <ac:spMk id="15" creationId="{C22EAABB-81B8-AE34-F858-993C425B713C}"/>
          </ac:spMkLst>
        </pc:spChg>
        <pc:graphicFrameChg chg="del">
          <ac:chgData name="Mukkamala Kiran (XC-DX/EPF3)" userId="1010eff0-8f09-4d47-94c6-2e72318b1bbc" providerId="ADAL" clId="{B4AD107D-A067-43DC-BF86-41C1DD0E2F14}" dt="2023-05-05T12:31:54.553" v="3893" actId="478"/>
          <ac:graphicFrameMkLst>
            <pc:docMk/>
            <pc:sldMk cId="2504051235" sldId="281"/>
            <ac:graphicFrameMk id="11" creationId="{9B4A5383-2B3A-1EEA-8A3E-435933A10C00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3:57:19.290" v="5109" actId="478"/>
          <ac:graphicFrameMkLst>
            <pc:docMk/>
            <pc:sldMk cId="2504051235" sldId="281"/>
            <ac:graphicFrameMk id="11" creationId="{A4925C07-9A5F-D333-EB9A-D30A3E1E5717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5T12:34:43.743" v="3913" actId="478"/>
          <ac:graphicFrameMkLst>
            <pc:docMk/>
            <pc:sldMk cId="2504051235" sldId="281"/>
            <ac:graphicFrameMk id="12" creationId="{4C710D3A-E9D5-E011-CE50-EC3F2988F24C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09T13:57:55.783" v="5111" actId="1076"/>
          <ac:graphicFrameMkLst>
            <pc:docMk/>
            <pc:sldMk cId="2504051235" sldId="281"/>
            <ac:graphicFrameMk id="15" creationId="{23D95D03-2870-4D46-1D69-5FCE498B7CD8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09T13:53:40.534" v="5105" actId="478"/>
          <ac:graphicFrameMkLst>
            <pc:docMk/>
            <pc:sldMk cId="2504051235" sldId="281"/>
            <ac:graphicFrameMk id="16" creationId="{813497CE-5368-A7D4-1485-94BF7B8FB21C}"/>
          </ac:graphicFrameMkLst>
        </pc:graphicFrameChg>
        <pc:picChg chg="add del mod">
          <ac:chgData name="Mukkamala Kiran (XC-DX/EPF3)" userId="1010eff0-8f09-4d47-94c6-2e72318b1bbc" providerId="ADAL" clId="{B4AD107D-A067-43DC-BF86-41C1DD0E2F14}" dt="2023-05-09T13:52:38.459" v="5101" actId="478"/>
          <ac:picMkLst>
            <pc:docMk/>
            <pc:sldMk cId="2504051235" sldId="281"/>
            <ac:picMk id="7" creationId="{1B76C581-DF42-56BB-76CF-4EE09FA04F91}"/>
          </ac:picMkLst>
        </pc:picChg>
        <pc:picChg chg="add mod">
          <ac:chgData name="Mukkamala Kiran (XC-DX/EPF3)" userId="1010eff0-8f09-4d47-94c6-2e72318b1bbc" providerId="ADAL" clId="{B4AD107D-A067-43DC-BF86-41C1DD0E2F14}" dt="2023-05-24T12:56:03.324" v="9106" actId="1076"/>
          <ac:picMkLst>
            <pc:docMk/>
            <pc:sldMk cId="2504051235" sldId="281"/>
            <ac:picMk id="8" creationId="{D72A57F2-7402-ADF6-BCD3-88D7F9B6B4FA}"/>
          </ac:picMkLst>
        </pc:picChg>
        <pc:picChg chg="del">
          <ac:chgData name="Mukkamala Kiran (XC-DX/EPF3)" userId="1010eff0-8f09-4d47-94c6-2e72318b1bbc" providerId="ADAL" clId="{B4AD107D-A067-43DC-BF86-41C1DD0E2F14}" dt="2023-05-05T12:30:02.747" v="3890" actId="478"/>
          <ac:picMkLst>
            <pc:docMk/>
            <pc:sldMk cId="2504051235" sldId="281"/>
            <ac:picMk id="10" creationId="{9CFA9558-D2D9-7349-0DFD-50E4558BDB41}"/>
          </ac:picMkLst>
        </pc:picChg>
      </pc:sldChg>
      <pc:sldChg chg="modSp new del mod">
        <pc:chgData name="Mukkamala Kiran (XC-DX/EPF3)" userId="1010eff0-8f09-4d47-94c6-2e72318b1bbc" providerId="ADAL" clId="{B4AD107D-A067-43DC-BF86-41C1DD0E2F14}" dt="2023-05-05T12:47:50.026" v="4401" actId="47"/>
        <pc:sldMkLst>
          <pc:docMk/>
          <pc:sldMk cId="3664527886" sldId="282"/>
        </pc:sldMkLst>
        <pc:spChg chg="mod replST">
          <ac:chgData name="Mukkamala Kiran (XC-DX/EPF3)" userId="1010eff0-8f09-4d47-94c6-2e72318b1bbc" providerId="ADAL" clId="{B4AD107D-A067-43DC-BF86-41C1DD0E2F14}" dt="2023-05-05T12:47:30.780" v="4396" actId="20577"/>
          <ac:spMkLst>
            <pc:docMk/>
            <pc:sldMk cId="3664527886" sldId="282"/>
            <ac:spMk id="2" creationId="{F6C7EB3F-9AB3-3742-B399-7CF72D6ABC89}"/>
          </ac:spMkLst>
        </pc:spChg>
      </pc:sldChg>
      <pc:sldChg chg="modSp add del mod">
        <pc:chgData name="Mukkamala Kiran (XC-DX/EPF3)" userId="1010eff0-8f09-4d47-94c6-2e72318b1bbc" providerId="ADAL" clId="{B4AD107D-A067-43DC-BF86-41C1DD0E2F14}" dt="2023-05-10T12:58:42.172" v="7184" actId="2696"/>
        <pc:sldMkLst>
          <pc:docMk/>
          <pc:sldMk cId="2624038703" sldId="283"/>
        </pc:sldMkLst>
        <pc:spChg chg="mod">
          <ac:chgData name="Mukkamala Kiran (XC-DX/EPF3)" userId="1010eff0-8f09-4d47-94c6-2e72318b1bbc" providerId="ADAL" clId="{B4AD107D-A067-43DC-BF86-41C1DD0E2F14}" dt="2023-05-10T12:41:42.077" v="7085" actId="20577"/>
          <ac:spMkLst>
            <pc:docMk/>
            <pc:sldMk cId="2624038703" sldId="28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12:54.656" v="4505" actId="20577"/>
          <ac:spMkLst>
            <pc:docMk/>
            <pc:sldMk cId="2624038703" sldId="283"/>
            <ac:spMk id="5" creationId="{AD0F59F1-6DA9-D352-4EA7-2DA1698D54C8}"/>
          </ac:spMkLst>
        </pc:spChg>
      </pc:sldChg>
      <pc:sldChg chg="addSp delSp modSp add del mod">
        <pc:chgData name="Mukkamala Kiran (XC-DX/EPF3)" userId="1010eff0-8f09-4d47-94c6-2e72318b1bbc" providerId="ADAL" clId="{B4AD107D-A067-43DC-BF86-41C1DD0E2F14}" dt="2023-05-10T12:58:42.172" v="7184" actId="2696"/>
        <pc:sldMkLst>
          <pc:docMk/>
          <pc:sldMk cId="1760845717" sldId="284"/>
        </pc:sldMkLst>
        <pc:spChg chg="mod">
          <ac:chgData name="Mukkamala Kiran (XC-DX/EPF3)" userId="1010eff0-8f09-4d47-94c6-2e72318b1bbc" providerId="ADAL" clId="{B4AD107D-A067-43DC-BF86-41C1DD0E2F14}" dt="2023-05-05T12:47:55.468" v="4402" actId="20577"/>
          <ac:spMkLst>
            <pc:docMk/>
            <pc:sldMk cId="1760845717" sldId="284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05T12:48:04.992" v="4405" actId="20577"/>
          <ac:spMkLst>
            <pc:docMk/>
            <pc:sldMk cId="1760845717" sldId="28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13:03.344" v="4506"/>
          <ac:spMkLst>
            <pc:docMk/>
            <pc:sldMk cId="1760845717" sldId="284"/>
            <ac:spMk id="5" creationId="{AD0F59F1-6DA9-D352-4EA7-2DA1698D54C8}"/>
          </ac:spMkLst>
        </pc:spChg>
        <pc:spChg chg="add mod">
          <ac:chgData name="Mukkamala Kiran (XC-DX/EPF3)" userId="1010eff0-8f09-4d47-94c6-2e72318b1bbc" providerId="ADAL" clId="{B4AD107D-A067-43DC-BF86-41C1DD0E2F14}" dt="2023-05-05T12:48:01.204" v="4403" actId="478"/>
          <ac:spMkLst>
            <pc:docMk/>
            <pc:sldMk cId="1760845717" sldId="284"/>
            <ac:spMk id="9" creationId="{B7A95999-CE34-C194-BF2A-B4933F343261}"/>
          </ac:spMkLst>
        </pc:spChg>
        <pc:spChg chg="add mod">
          <ac:chgData name="Mukkamala Kiran (XC-DX/EPF3)" userId="1010eff0-8f09-4d47-94c6-2e72318b1bbc" providerId="ADAL" clId="{B4AD107D-A067-43DC-BF86-41C1DD0E2F14}" dt="2023-05-08T11:15:38.992" v="4686" actId="20577"/>
          <ac:spMkLst>
            <pc:docMk/>
            <pc:sldMk cId="1760845717" sldId="284"/>
            <ac:spMk id="18" creationId="{4BD1168E-2EDF-35AA-D654-048D5A18FC79}"/>
          </ac:spMkLst>
        </pc:sp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3" creationId="{B552D005-0512-2C62-EFFB-98B28FBB6F2E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0" creationId="{79B7B97B-3BB7-1D3B-3EAF-AC84109AA8E1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2" creationId="{541C49C9-882B-0FBF-97E2-1BA69C25E893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3" creationId="{75081ADE-E887-3480-61B8-C6D467E1DD7E}"/>
          </ac:picMkLst>
        </pc:picChg>
        <pc:picChg chg="del">
          <ac:chgData name="Mukkamala Kiran (XC-DX/EPF3)" userId="1010eff0-8f09-4d47-94c6-2e72318b1bbc" providerId="ADAL" clId="{B4AD107D-A067-43DC-BF86-41C1DD0E2F14}" dt="2023-05-05T12:48:01.204" v="4403" actId="478"/>
          <ac:picMkLst>
            <pc:docMk/>
            <pc:sldMk cId="1760845717" sldId="284"/>
            <ac:picMk id="17" creationId="{2DE2A288-EF03-BEF8-765F-79316C1AF3C8}"/>
          </ac:picMkLst>
        </pc:picChg>
      </pc:sldChg>
      <pc:sldChg chg="add del">
        <pc:chgData name="Mukkamala Kiran (XC-DX/EPF3)" userId="1010eff0-8f09-4d47-94c6-2e72318b1bbc" providerId="ADAL" clId="{B4AD107D-A067-43DC-BF86-41C1DD0E2F14}" dt="2023-05-08T11:13:25.587" v="4512" actId="2696"/>
        <pc:sldMkLst>
          <pc:docMk/>
          <pc:sldMk cId="798909565" sldId="285"/>
        </pc:sldMkLst>
      </pc:sldChg>
      <pc:sldChg chg="addSp delSp modSp add del mod">
        <pc:chgData name="Mukkamala Kiran (XC-DX/EPF3)" userId="1010eff0-8f09-4d47-94c6-2e72318b1bbc" providerId="ADAL" clId="{B4AD107D-A067-43DC-BF86-41C1DD0E2F14}" dt="2023-05-10T12:58:42.172" v="7184" actId="2696"/>
        <pc:sldMkLst>
          <pc:docMk/>
          <pc:sldMk cId="1533138062" sldId="286"/>
        </pc:sldMkLst>
        <pc:spChg chg="add mod">
          <ac:chgData name="Mukkamala Kiran (XC-DX/EPF3)" userId="1010eff0-8f09-4d47-94c6-2e72318b1bbc" providerId="ADAL" clId="{B4AD107D-A067-43DC-BF86-41C1DD0E2F14}" dt="2023-05-08T11:13:43.338" v="4517" actId="478"/>
          <ac:spMkLst>
            <pc:docMk/>
            <pc:sldMk cId="1533138062" sldId="286"/>
            <ac:spMk id="3" creationId="{DFDED546-5680-42A8-401F-491C4E213D6B}"/>
          </ac:spMkLst>
        </pc:spChg>
        <pc:spChg chg="mod">
          <ac:chgData name="Mukkamala Kiran (XC-DX/EPF3)" userId="1010eff0-8f09-4d47-94c6-2e72318b1bbc" providerId="ADAL" clId="{B4AD107D-A067-43DC-BF86-41C1DD0E2F14}" dt="2023-05-08T11:13:38.428" v="4516" actId="20577"/>
          <ac:spMkLst>
            <pc:docMk/>
            <pc:sldMk cId="1533138062" sldId="286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08T11:13:35.220" v="4514"/>
          <ac:spMkLst>
            <pc:docMk/>
            <pc:sldMk cId="1533138062" sldId="286"/>
            <ac:spMk id="5" creationId="{AD0F59F1-6DA9-D352-4EA7-2DA1698D54C8}"/>
          </ac:spMkLst>
        </pc:spChg>
        <pc:graphicFrameChg chg="del">
          <ac:chgData name="Mukkamala Kiran (XC-DX/EPF3)" userId="1010eff0-8f09-4d47-94c6-2e72318b1bbc" providerId="ADAL" clId="{B4AD107D-A067-43DC-BF86-41C1DD0E2F14}" dt="2023-05-08T11:13:43.338" v="4517" actId="478"/>
          <ac:graphicFrameMkLst>
            <pc:docMk/>
            <pc:sldMk cId="1533138062" sldId="286"/>
            <ac:graphicFrameMk id="9" creationId="{7DB686B1-34C1-B484-3289-CE86DAC58CE3}"/>
          </ac:graphicFrameMkLst>
        </pc:graphicFrameChg>
      </pc:sldChg>
      <pc:sldChg chg="add del">
        <pc:chgData name="Mukkamala Kiran (XC-DX/EPF3)" userId="1010eff0-8f09-4d47-94c6-2e72318b1bbc" providerId="ADAL" clId="{B4AD107D-A067-43DC-BF86-41C1DD0E2F14}" dt="2023-05-08T11:13:16.521" v="4509" actId="47"/>
        <pc:sldMkLst>
          <pc:docMk/>
          <pc:sldMk cId="3972397459" sldId="286"/>
        </pc:sldMkLst>
      </pc:sldChg>
      <pc:sldChg chg="modSp add mod">
        <pc:chgData name="Mukkamala Kiran (XC-DX/EPF3)" userId="1010eff0-8f09-4d47-94c6-2e72318b1bbc" providerId="ADAL" clId="{B4AD107D-A067-43DC-BF86-41C1DD0E2F14}" dt="2023-05-25T09:21:54.538" v="10189" actId="20577"/>
        <pc:sldMkLst>
          <pc:docMk/>
          <pc:sldMk cId="1362598846" sldId="287"/>
        </pc:sldMkLst>
        <pc:spChg chg="mod">
          <ac:chgData name="Mukkamala Kiran (XC-DX/EPF3)" userId="1010eff0-8f09-4d47-94c6-2e72318b1bbc" providerId="ADAL" clId="{B4AD107D-A067-43DC-BF86-41C1DD0E2F14}" dt="2023-05-08T11:17:53.857" v="4689" actId="20577"/>
          <ac:spMkLst>
            <pc:docMk/>
            <pc:sldMk cId="1362598846" sldId="287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1:54.538" v="10189" actId="20577"/>
          <ac:spMkLst>
            <pc:docMk/>
            <pc:sldMk cId="1362598846" sldId="287"/>
            <ac:spMk id="5" creationId="{AD0F59F1-6DA9-D352-4EA7-2DA1698D54C8}"/>
          </ac:spMkLst>
        </pc:spChg>
      </pc:sldChg>
      <pc:sldChg chg="add del">
        <pc:chgData name="Mukkamala Kiran (XC-DX/EPF3)" userId="1010eff0-8f09-4d47-94c6-2e72318b1bbc" providerId="ADAL" clId="{B4AD107D-A067-43DC-BF86-41C1DD0E2F14}" dt="2023-05-08T11:13:29.658" v="4513" actId="2696"/>
        <pc:sldMkLst>
          <pc:docMk/>
          <pc:sldMk cId="2251302417" sldId="287"/>
        </pc:sldMkLst>
      </pc:sldChg>
      <pc:sldChg chg="addSp delSp modSp add mod">
        <pc:chgData name="Mukkamala Kiran (XC-DX/EPF3)" userId="1010eff0-8f09-4d47-94c6-2e72318b1bbc" providerId="ADAL" clId="{B4AD107D-A067-43DC-BF86-41C1DD0E2F14}" dt="2023-05-25T09:22:02.165" v="10196" actId="20577"/>
        <pc:sldMkLst>
          <pc:docMk/>
          <pc:sldMk cId="2775785653" sldId="288"/>
        </pc:sldMkLst>
        <pc:spChg chg="mod">
          <ac:chgData name="Mukkamala Kiran (XC-DX/EPF3)" userId="1010eff0-8f09-4d47-94c6-2e72318b1bbc" providerId="ADAL" clId="{B4AD107D-A067-43DC-BF86-41C1DD0E2F14}" dt="2023-05-24T12:58:14.689" v="9115" actId="790"/>
          <ac:spMkLst>
            <pc:docMk/>
            <pc:sldMk cId="2775785653" sldId="288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25T09:17:13.873" v="10099" actId="20577"/>
          <ac:spMkLst>
            <pc:docMk/>
            <pc:sldMk cId="2775785653" sldId="288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2:02.165" v="10196" actId="20577"/>
          <ac:spMkLst>
            <pc:docMk/>
            <pc:sldMk cId="2775785653" sldId="288"/>
            <ac:spMk id="5" creationId="{AD0F59F1-6DA9-D352-4EA7-2DA1698D54C8}"/>
          </ac:spMkLst>
        </pc:spChg>
        <pc:spChg chg="del mod">
          <ac:chgData name="Mukkamala Kiran (XC-DX/EPF3)" userId="1010eff0-8f09-4d47-94c6-2e72318b1bbc" providerId="ADAL" clId="{B4AD107D-A067-43DC-BF86-41C1DD0E2F14}" dt="2023-05-25T09:19:12.573" v="10124" actId="478"/>
          <ac:spMkLst>
            <pc:docMk/>
            <pc:sldMk cId="2775785653" sldId="288"/>
            <ac:spMk id="6" creationId="{53F2B277-B130-87FA-551C-9F43ED1C5557}"/>
          </ac:spMkLst>
        </pc:spChg>
        <pc:spChg chg="del">
          <ac:chgData name="Mukkamala Kiran (XC-DX/EPF3)" userId="1010eff0-8f09-4d47-94c6-2e72318b1bbc" providerId="ADAL" clId="{B4AD107D-A067-43DC-BF86-41C1DD0E2F14}" dt="2023-05-10T18:00:56.496" v="8548" actId="478"/>
          <ac:spMkLst>
            <pc:docMk/>
            <pc:sldMk cId="2775785653" sldId="288"/>
            <ac:spMk id="7" creationId="{39078C7C-FBFF-A996-D8C2-D335A06E3FEB}"/>
          </ac:spMkLst>
        </pc:spChg>
        <pc:spChg chg="del">
          <ac:chgData name="Mukkamala Kiran (XC-DX/EPF3)" userId="1010eff0-8f09-4d47-94c6-2e72318b1bbc" providerId="ADAL" clId="{B4AD107D-A067-43DC-BF86-41C1DD0E2F14}" dt="2023-05-08T11:26:50.554" v="4922" actId="478"/>
          <ac:spMkLst>
            <pc:docMk/>
            <pc:sldMk cId="2775785653" sldId="288"/>
            <ac:spMk id="9" creationId="{B7A95999-CE34-C194-BF2A-B4933F343261}"/>
          </ac:spMkLst>
        </pc:spChg>
        <pc:spChg chg="mod">
          <ac:chgData name="Mukkamala Kiran (XC-DX/EPF3)" userId="1010eff0-8f09-4d47-94c6-2e72318b1bbc" providerId="ADAL" clId="{B4AD107D-A067-43DC-BF86-41C1DD0E2F14}" dt="2023-05-25T09:11:49.285" v="9900" actId="1076"/>
          <ac:spMkLst>
            <pc:docMk/>
            <pc:sldMk cId="2775785653" sldId="288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9:19:51.628" v="10130" actId="1076"/>
          <ac:spMkLst>
            <pc:docMk/>
            <pc:sldMk cId="2775785653" sldId="288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5T09:19:44.343" v="10128" actId="1076"/>
          <ac:spMkLst>
            <pc:docMk/>
            <pc:sldMk cId="2775785653" sldId="288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25T09:19:09.352" v="10123" actId="20577"/>
          <ac:spMkLst>
            <pc:docMk/>
            <pc:sldMk cId="2775785653" sldId="288"/>
            <ac:spMk id="18" creationId="{4BD1168E-2EDF-35AA-D654-048D5A18FC79}"/>
          </ac:spMkLst>
        </pc:spChg>
        <pc:picChg chg="add mod">
          <ac:chgData name="Mukkamala Kiran (XC-DX/EPF3)" userId="1010eff0-8f09-4d47-94c6-2e72318b1bbc" providerId="ADAL" clId="{B4AD107D-A067-43DC-BF86-41C1DD0E2F14}" dt="2023-05-25T08:26:53.110" v="9358" actId="208"/>
          <ac:picMkLst>
            <pc:docMk/>
            <pc:sldMk cId="2775785653" sldId="288"/>
            <ac:picMk id="8" creationId="{25FCCA34-2C12-24D1-E384-9BAD701130EC}"/>
          </ac:picMkLst>
        </pc:picChg>
        <pc:picChg chg="add mod">
          <ac:chgData name="Mukkamala Kiran (XC-DX/EPF3)" userId="1010eff0-8f09-4d47-94c6-2e72318b1bbc" providerId="ADAL" clId="{B4AD107D-A067-43DC-BF86-41C1DD0E2F14}" dt="2023-05-25T09:19:46.921" v="10129" actId="1076"/>
          <ac:picMkLst>
            <pc:docMk/>
            <pc:sldMk cId="2775785653" sldId="288"/>
            <ac:picMk id="9" creationId="{84DC4738-1734-BDEE-43CB-D35B7149F0D2}"/>
          </ac:picMkLst>
        </pc:picChg>
        <pc:picChg chg="add mod">
          <ac:chgData name="Mukkamala Kiran (XC-DX/EPF3)" userId="1010eff0-8f09-4d47-94c6-2e72318b1bbc" providerId="ADAL" clId="{B4AD107D-A067-43DC-BF86-41C1DD0E2F14}" dt="2023-05-25T09:19:56.112" v="10132" actId="1076"/>
          <ac:picMkLst>
            <pc:docMk/>
            <pc:sldMk cId="2775785653" sldId="288"/>
            <ac:picMk id="10" creationId="{55E3C462-5274-B4DA-2A7D-37B28B61C6F2}"/>
          </ac:picMkLst>
        </pc:picChg>
        <pc:picChg chg="add del mod">
          <ac:chgData name="Mukkamala Kiran (XC-DX/EPF3)" userId="1010eff0-8f09-4d47-94c6-2e72318b1bbc" providerId="ADAL" clId="{B4AD107D-A067-43DC-BF86-41C1DD0E2F14}" dt="2023-05-25T09:19:12.573" v="10124" actId="478"/>
          <ac:picMkLst>
            <pc:docMk/>
            <pc:sldMk cId="2775785653" sldId="288"/>
            <ac:picMk id="11" creationId="{77A613CF-9ACF-21D1-0749-EF9F32BF39F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09:26:08.360" v="10264" actId="20577"/>
        <pc:sldMkLst>
          <pc:docMk/>
          <pc:sldMk cId="3738475361" sldId="289"/>
        </pc:sldMkLst>
        <pc:spChg chg="del">
          <ac:chgData name="Mukkamala Kiran (XC-DX/EPF3)" userId="1010eff0-8f09-4d47-94c6-2e72318b1bbc" providerId="ADAL" clId="{B4AD107D-A067-43DC-BF86-41C1DD0E2F14}" dt="2023-05-10T18:36:35.466" v="9002"/>
          <ac:spMkLst>
            <pc:docMk/>
            <pc:sldMk cId="3738475361" sldId="289"/>
            <ac:spMk id="3" creationId="{DFDED546-5680-42A8-401F-491C4E213D6B}"/>
          </ac:spMkLst>
        </pc:spChg>
        <pc:spChg chg="mod">
          <ac:chgData name="Mukkamala Kiran (XC-DX/EPF3)" userId="1010eff0-8f09-4d47-94c6-2e72318b1bbc" providerId="ADAL" clId="{B4AD107D-A067-43DC-BF86-41C1DD0E2F14}" dt="2023-05-10T17:13:20.396" v="8235" actId="20577"/>
          <ac:spMkLst>
            <pc:docMk/>
            <pc:sldMk cId="3738475361" sldId="289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6:08.360" v="10264" actId="20577"/>
          <ac:spMkLst>
            <pc:docMk/>
            <pc:sldMk cId="3738475361" sldId="289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10T18:35:32.171" v="8998" actId="931"/>
          <ac:spMkLst>
            <pc:docMk/>
            <pc:sldMk cId="3738475361" sldId="289"/>
            <ac:spMk id="7" creationId="{B98A4F2E-5543-77D0-CE54-6BF33D474183}"/>
          </ac:spMkLst>
        </pc:spChg>
        <pc:spChg chg="mod">
          <ac:chgData name="Mukkamala Kiran (XC-DX/EPF3)" userId="1010eff0-8f09-4d47-94c6-2e72318b1bbc" providerId="ADAL" clId="{B4AD107D-A067-43DC-BF86-41C1DD0E2F14}" dt="2023-05-10T18:36:46.165" v="9006" actId="1076"/>
          <ac:spMkLst>
            <pc:docMk/>
            <pc:sldMk cId="3738475361" sldId="289"/>
            <ac:spMk id="13" creationId="{D222A805-7AF4-AE1E-F3DD-A09122F438A4}"/>
          </ac:spMkLst>
        </pc:spChg>
        <pc:graphicFrameChg chg="add mod">
          <ac:chgData name="Mukkamala Kiran (XC-DX/EPF3)" userId="1010eff0-8f09-4d47-94c6-2e72318b1bbc" providerId="ADAL" clId="{B4AD107D-A067-43DC-BF86-41C1DD0E2F14}" dt="2023-05-10T18:36:40.532" v="9003" actId="1076"/>
          <ac:graphicFrameMkLst>
            <pc:docMk/>
            <pc:sldMk cId="3738475361" sldId="289"/>
            <ac:graphicFrameMk id="10" creationId="{1ABBF6D3-0222-1E9A-C658-FBA43D752DA9}"/>
          </ac:graphicFrameMkLst>
        </pc:graphicFrameChg>
        <pc:picChg chg="del">
          <ac:chgData name="Mukkamala Kiran (XC-DX/EPF3)" userId="1010eff0-8f09-4d47-94c6-2e72318b1bbc" providerId="ADAL" clId="{B4AD107D-A067-43DC-BF86-41C1DD0E2F14}" dt="2023-05-10T17:13:25.452" v="8236" actId="478"/>
          <ac:picMkLst>
            <pc:docMk/>
            <pc:sldMk cId="3738475361" sldId="289"/>
            <ac:picMk id="6" creationId="{8569C001-2C2F-8B4F-F915-485029090073}"/>
          </ac:picMkLst>
        </pc:picChg>
        <pc:picChg chg="add mod">
          <ac:chgData name="Mukkamala Kiran (XC-DX/EPF3)" userId="1010eff0-8f09-4d47-94c6-2e72318b1bbc" providerId="ADAL" clId="{B4AD107D-A067-43DC-BF86-41C1DD0E2F14}" dt="2023-05-24T14:15:10.136" v="9116" actId="1076"/>
          <ac:picMkLst>
            <pc:docMk/>
            <pc:sldMk cId="3738475361" sldId="289"/>
            <ac:picMk id="9" creationId="{3AD0FB90-42BE-5B6B-37EB-159B90E1D6AF}"/>
          </ac:picMkLst>
        </pc:picChg>
      </pc:sldChg>
      <pc:sldChg chg="modSp new del mod ord">
        <pc:chgData name="Mukkamala Kiran (XC-DX/EPF3)" userId="1010eff0-8f09-4d47-94c6-2e72318b1bbc" providerId="ADAL" clId="{B4AD107D-A067-43DC-BF86-41C1DD0E2F14}" dt="2023-05-09T13:58:03.262" v="5112" actId="47"/>
        <pc:sldMkLst>
          <pc:docMk/>
          <pc:sldMk cId="677413278" sldId="290"/>
        </pc:sldMkLst>
        <pc:spChg chg="mod replST">
          <ac:chgData name="Mukkamala Kiran (XC-DX/EPF3)" userId="1010eff0-8f09-4d47-94c6-2e72318b1bbc" providerId="ADAL" clId="{B4AD107D-A067-43DC-BF86-41C1DD0E2F14}" dt="2023-05-09T13:35:34.455" v="5083" actId="20577"/>
          <ac:spMkLst>
            <pc:docMk/>
            <pc:sldMk cId="677413278" sldId="290"/>
            <ac:spMk id="2" creationId="{A01F7382-EAA3-8E76-C4D7-166DA8E16B10}"/>
          </ac:spMkLst>
        </pc:spChg>
      </pc:sldChg>
      <pc:sldChg chg="addSp delSp modSp new mod">
        <pc:chgData name="Mukkamala Kiran (XC-DX/EPF3)" userId="1010eff0-8f09-4d47-94c6-2e72318b1bbc" providerId="ADAL" clId="{B4AD107D-A067-43DC-BF86-41C1DD0E2F14}" dt="2023-05-25T08:35:45.756" v="9480" actId="15"/>
        <pc:sldMkLst>
          <pc:docMk/>
          <pc:sldMk cId="1624216521" sldId="290"/>
        </pc:sldMkLst>
        <pc:spChg chg="mod replST">
          <ac:chgData name="Mukkamala Kiran (XC-DX/EPF3)" userId="1010eff0-8f09-4d47-94c6-2e72318b1bbc" providerId="ADAL" clId="{B4AD107D-A067-43DC-BF86-41C1DD0E2F14}" dt="2023-05-09T14:15:58.519" v="5174" actId="20577"/>
          <ac:spMkLst>
            <pc:docMk/>
            <pc:sldMk cId="1624216521" sldId="290"/>
            <ac:spMk id="2" creationId="{CCC14CF3-D801-FC92-99B2-8C767450686E}"/>
          </ac:spMkLst>
        </pc:spChg>
        <pc:spChg chg="mod">
          <ac:chgData name="Mukkamala Kiran (XC-DX/EPF3)" userId="1010eff0-8f09-4d47-94c6-2e72318b1bbc" providerId="ADAL" clId="{B4AD107D-A067-43DC-BF86-41C1DD0E2F14}" dt="2023-05-24T12:56:38.918" v="9114" actId="20577"/>
          <ac:spMkLst>
            <pc:docMk/>
            <pc:sldMk cId="1624216521" sldId="290"/>
            <ac:spMk id="3" creationId="{87245186-DA65-E3D4-DDFC-3484003A26F5}"/>
          </ac:spMkLst>
        </pc:spChg>
        <pc:spChg chg="mod">
          <ac:chgData name="Mukkamala Kiran (XC-DX/EPF3)" userId="1010eff0-8f09-4d47-94c6-2e72318b1bbc" providerId="ADAL" clId="{B4AD107D-A067-43DC-BF86-41C1DD0E2F14}" dt="2023-05-25T08:35:45.756" v="9480" actId="15"/>
          <ac:spMkLst>
            <pc:docMk/>
            <pc:sldMk cId="1624216521" sldId="290"/>
            <ac:spMk id="4" creationId="{C9B5CD10-4100-2718-3F15-F185BF71C91F}"/>
          </ac:spMkLst>
        </pc:spChg>
        <pc:spChg chg="del">
          <ac:chgData name="Mukkamala Kiran (XC-DX/EPF3)" userId="1010eff0-8f09-4d47-94c6-2e72318b1bbc" providerId="ADAL" clId="{B4AD107D-A067-43DC-BF86-41C1DD0E2F14}" dt="2023-05-09T14:44:39.422" v="5697" actId="478"/>
          <ac:spMkLst>
            <pc:docMk/>
            <pc:sldMk cId="1624216521" sldId="290"/>
            <ac:spMk id="5" creationId="{B3B3AF96-D4F1-9BE5-8B15-8E9222FCDA6D}"/>
          </ac:spMkLst>
        </pc:spChg>
        <pc:picChg chg="add del">
          <ac:chgData name="Mukkamala Kiran (XC-DX/EPF3)" userId="1010eff0-8f09-4d47-94c6-2e72318b1bbc" providerId="ADAL" clId="{B4AD107D-A067-43DC-BF86-41C1DD0E2F14}" dt="2023-05-09T14:38:41.940" v="5502" actId="22"/>
          <ac:picMkLst>
            <pc:docMk/>
            <pc:sldMk cId="1624216521" sldId="290"/>
            <ac:picMk id="8" creationId="{057F66C2-1473-B80E-7B57-52754CA59DEC}"/>
          </ac:picMkLst>
        </pc:picChg>
      </pc:sldChg>
      <pc:sldChg chg="addSp delSp modSp new mod">
        <pc:chgData name="Mukkamala Kiran (XC-DX/EPF3)" userId="1010eff0-8f09-4d47-94c6-2e72318b1bbc" providerId="ADAL" clId="{B4AD107D-A067-43DC-BF86-41C1DD0E2F14}" dt="2023-05-10T14:39:39.293" v="7511" actId="208"/>
        <pc:sldMkLst>
          <pc:docMk/>
          <pc:sldMk cId="2034215362" sldId="291"/>
        </pc:sldMkLst>
        <pc:spChg chg="mod replST">
          <ac:chgData name="Mukkamala Kiran (XC-DX/EPF3)" userId="1010eff0-8f09-4d47-94c6-2e72318b1bbc" providerId="ADAL" clId="{B4AD107D-A067-43DC-BF86-41C1DD0E2F14}" dt="2023-05-09T14:29:36.867" v="5187" actId="20577"/>
          <ac:spMkLst>
            <pc:docMk/>
            <pc:sldMk cId="2034215362" sldId="291"/>
            <ac:spMk id="2" creationId="{8A0C73D8-FEC1-F6EF-5A8D-DF7422CC7C76}"/>
          </ac:spMkLst>
        </pc:spChg>
        <pc:spChg chg="mod">
          <ac:chgData name="Mukkamala Kiran (XC-DX/EPF3)" userId="1010eff0-8f09-4d47-94c6-2e72318b1bbc" providerId="ADAL" clId="{B4AD107D-A067-43DC-BF86-41C1DD0E2F14}" dt="2023-05-09T14:29:44.393" v="5197" actId="20577"/>
          <ac:spMkLst>
            <pc:docMk/>
            <pc:sldMk cId="2034215362" sldId="291"/>
            <ac:spMk id="3" creationId="{43C42FE9-9B38-4A7A-AE36-ACC7F19B6161}"/>
          </ac:spMkLst>
        </pc:spChg>
        <pc:spChg chg="del">
          <ac:chgData name="Mukkamala Kiran (XC-DX/EPF3)" userId="1010eff0-8f09-4d47-94c6-2e72318b1bbc" providerId="ADAL" clId="{B4AD107D-A067-43DC-BF86-41C1DD0E2F14}" dt="2023-05-09T15:16:11.174" v="5800" actId="931"/>
          <ac:spMkLst>
            <pc:docMk/>
            <pc:sldMk cId="2034215362" sldId="291"/>
            <ac:spMk id="4" creationId="{8DED6D10-A7A0-2737-793B-AB7DF748F28A}"/>
          </ac:spMkLst>
        </pc:spChg>
        <pc:spChg chg="del">
          <ac:chgData name="Mukkamala Kiran (XC-DX/EPF3)" userId="1010eff0-8f09-4d47-94c6-2e72318b1bbc" providerId="ADAL" clId="{B4AD107D-A067-43DC-BF86-41C1DD0E2F14}" dt="2023-05-09T15:17:10.181" v="5802"/>
          <ac:spMkLst>
            <pc:docMk/>
            <pc:sldMk cId="2034215362" sldId="291"/>
            <ac:spMk id="5" creationId="{731162AF-7A0E-12E6-A599-E3B16B41DEF8}"/>
          </ac:spMkLst>
        </pc:spChg>
        <pc:spChg chg="add mod">
          <ac:chgData name="Mukkamala Kiran (XC-DX/EPF3)" userId="1010eff0-8f09-4d47-94c6-2e72318b1bbc" providerId="ADAL" clId="{B4AD107D-A067-43DC-BF86-41C1DD0E2F14}" dt="2023-05-09T15:17:54.328" v="5813" actId="1076"/>
          <ac:spMkLst>
            <pc:docMk/>
            <pc:sldMk cId="2034215362" sldId="291"/>
            <ac:spMk id="11" creationId="{8C408CA4-9E40-8B34-3997-631ABD4A4224}"/>
          </ac:spMkLst>
        </pc:spChg>
        <pc:graphicFrameChg chg="add mod">
          <ac:chgData name="Mukkamala Kiran (XC-DX/EPF3)" userId="1010eff0-8f09-4d47-94c6-2e72318b1bbc" providerId="ADAL" clId="{B4AD107D-A067-43DC-BF86-41C1DD0E2F14}" dt="2023-05-09T15:17:50.118" v="5812" actId="1076"/>
          <ac:graphicFrameMkLst>
            <pc:docMk/>
            <pc:sldMk cId="2034215362" sldId="291"/>
            <ac:graphicFrameMk id="9" creationId="{88383549-72DE-75B4-5E9C-484F5D033044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10T14:39:39.293" v="7511" actId="208"/>
          <ac:picMkLst>
            <pc:docMk/>
            <pc:sldMk cId="2034215362" sldId="291"/>
            <ac:picMk id="8" creationId="{9989D0CD-4166-C938-FB17-92713826FA03}"/>
          </ac:picMkLst>
        </pc:picChg>
      </pc:sldChg>
      <pc:sldChg chg="addSp modSp add mod">
        <pc:chgData name="Mukkamala Kiran (XC-DX/EPF3)" userId="1010eff0-8f09-4d47-94c6-2e72318b1bbc" providerId="ADAL" clId="{B4AD107D-A067-43DC-BF86-41C1DD0E2F14}" dt="2023-05-25T08:40:32.984" v="9604" actId="1076"/>
        <pc:sldMkLst>
          <pc:docMk/>
          <pc:sldMk cId="1793647793" sldId="292"/>
        </pc:sldMkLst>
        <pc:spChg chg="mod">
          <ac:chgData name="Mukkamala Kiran (XC-DX/EPF3)" userId="1010eff0-8f09-4d47-94c6-2e72318b1bbc" providerId="ADAL" clId="{B4AD107D-A067-43DC-BF86-41C1DD0E2F14}" dt="2023-05-25T08:40:03.985" v="9601" actId="14100"/>
          <ac:spMkLst>
            <pc:docMk/>
            <pc:sldMk cId="1793647793" sldId="292"/>
            <ac:spMk id="3" creationId="{E8038A4D-E6C1-9D8F-58FB-2831A06A4942}"/>
          </ac:spMkLst>
        </pc:spChg>
        <pc:spChg chg="mod">
          <ac:chgData name="Mukkamala Kiran (XC-DX/EPF3)" userId="1010eff0-8f09-4d47-94c6-2e72318b1bbc" providerId="ADAL" clId="{B4AD107D-A067-43DC-BF86-41C1DD0E2F14}" dt="2023-05-25T08:39:46.650" v="9599" actId="20577"/>
          <ac:spMkLst>
            <pc:docMk/>
            <pc:sldMk cId="1793647793" sldId="292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8:40:21.953" v="9603" actId="1076"/>
          <ac:spMkLst>
            <pc:docMk/>
            <pc:sldMk cId="1793647793" sldId="292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10T14:28:07.692" v="7318" actId="207"/>
          <ac:spMkLst>
            <pc:docMk/>
            <pc:sldMk cId="1793647793" sldId="292"/>
            <ac:spMk id="15" creationId="{71F36479-2209-D258-1761-87A595882F23}"/>
          </ac:spMkLst>
        </pc:spChg>
        <pc:spChg chg="mod">
          <ac:chgData name="Mukkamala Kiran (XC-DX/EPF3)" userId="1010eff0-8f09-4d47-94c6-2e72318b1bbc" providerId="ADAL" clId="{B4AD107D-A067-43DC-BF86-41C1DD0E2F14}" dt="2023-05-24T14:19:18.093" v="9140" actId="207"/>
          <ac:spMkLst>
            <pc:docMk/>
            <pc:sldMk cId="1793647793" sldId="292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25T08:40:32.984" v="9604" actId="1076"/>
          <ac:spMkLst>
            <pc:docMk/>
            <pc:sldMk cId="1793647793" sldId="292"/>
            <ac:spMk id="19" creationId="{09225D10-AFFA-AF58-BAE6-95FDC99F3B66}"/>
          </ac:spMkLst>
        </pc:spChg>
        <pc:spChg chg="mod">
          <ac:chgData name="Mukkamala Kiran (XC-DX/EPF3)" userId="1010eff0-8f09-4d47-94c6-2e72318b1bbc" providerId="ADAL" clId="{B4AD107D-A067-43DC-BF86-41C1DD0E2F14}" dt="2023-05-24T14:19:59.691" v="9148" actId="1582"/>
          <ac:spMkLst>
            <pc:docMk/>
            <pc:sldMk cId="1793647793" sldId="292"/>
            <ac:spMk id="21" creationId="{CA522C2D-7121-AEB7-DD90-D22532C82363}"/>
          </ac:spMkLst>
        </pc:spChg>
        <pc:grpChg chg="add mod">
          <ac:chgData name="Mukkamala Kiran (XC-DX/EPF3)" userId="1010eff0-8f09-4d47-94c6-2e72318b1bbc" providerId="ADAL" clId="{B4AD107D-A067-43DC-BF86-41C1DD0E2F14}" dt="2023-05-10T09:22:09.977" v="5940" actId="164"/>
          <ac:grpSpMkLst>
            <pc:docMk/>
            <pc:sldMk cId="1793647793" sldId="292"/>
            <ac:grpSpMk id="2" creationId="{1CD69ACA-F4C4-8904-7F77-E1538BFDAA22}"/>
          </ac:grpSpMkLst>
        </pc:grpChg>
        <pc:grpChg chg="add mod">
          <ac:chgData name="Mukkamala Kiran (XC-DX/EPF3)" userId="1010eff0-8f09-4d47-94c6-2e72318b1bbc" providerId="ADAL" clId="{B4AD107D-A067-43DC-BF86-41C1DD0E2F14}" dt="2023-05-10T09:22:15.011" v="5951" actId="1038"/>
          <ac:grpSpMkLst>
            <pc:docMk/>
            <pc:sldMk cId="1793647793" sldId="292"/>
            <ac:grpSpMk id="6" creationId="{6CC9AD52-6C73-36AF-3C45-BA40CF988794}"/>
          </ac:grpSpMkLst>
        </pc:grpChg>
        <pc:picChg chg="mod">
          <ac:chgData name="Mukkamala Kiran (XC-DX/EPF3)" userId="1010eff0-8f09-4d47-94c6-2e72318b1bbc" providerId="ADAL" clId="{B4AD107D-A067-43DC-BF86-41C1DD0E2F14}" dt="2023-05-24T14:18:52.977" v="9138" actId="1582"/>
          <ac:picMkLst>
            <pc:docMk/>
            <pc:sldMk cId="1793647793" sldId="292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25T08:40:18.143" v="9602" actId="14100"/>
          <ac:picMkLst>
            <pc:docMk/>
            <pc:sldMk cId="1793647793" sldId="292"/>
            <ac:picMk id="12" creationId="{541C49C9-882B-0FBF-97E2-1BA69C25E893}"/>
          </ac:picMkLst>
        </pc:picChg>
        <pc:picChg chg="mod">
          <ac:chgData name="Mukkamala Kiran (XC-DX/EPF3)" userId="1010eff0-8f09-4d47-94c6-2e72318b1bbc" providerId="ADAL" clId="{B4AD107D-A067-43DC-BF86-41C1DD0E2F14}" dt="2023-05-24T14:19:27.565" v="9142" actId="1582"/>
          <ac:picMkLst>
            <pc:docMk/>
            <pc:sldMk cId="1793647793" sldId="292"/>
            <ac:picMk id="17" creationId="{2DE2A288-EF03-BEF8-765F-79316C1AF3C8}"/>
          </ac:picMkLst>
        </pc:picChg>
        <pc:picChg chg="mod">
          <ac:chgData name="Mukkamala Kiran (XC-DX/EPF3)" userId="1010eff0-8f09-4d47-94c6-2e72318b1bbc" providerId="ADAL" clId="{B4AD107D-A067-43DC-BF86-41C1DD0E2F14}" dt="2023-05-24T14:19:59.691" v="9148" actId="1582"/>
          <ac:picMkLst>
            <pc:docMk/>
            <pc:sldMk cId="1793647793" sldId="292"/>
            <ac:picMk id="18" creationId="{2CC169F0-E4F3-E5FE-C9C8-6C5D3CF10FCE}"/>
          </ac:picMkLst>
        </pc:picChg>
        <pc:picChg chg="mod">
          <ac:chgData name="Mukkamala Kiran (XC-DX/EPF3)" userId="1010eff0-8f09-4d47-94c6-2e72318b1bbc" providerId="ADAL" clId="{B4AD107D-A067-43DC-BF86-41C1DD0E2F14}" dt="2023-05-24T14:19:59.691" v="9148" actId="1582"/>
          <ac:picMkLst>
            <pc:docMk/>
            <pc:sldMk cId="1793647793" sldId="292"/>
            <ac:picMk id="20" creationId="{650643EB-7E41-6E51-7880-9579543B4FE7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10T08:45:46.688" v="5916" actId="20577"/>
        <pc:sldMkLst>
          <pc:docMk/>
          <pc:sldMk cId="1394401927" sldId="293"/>
        </pc:sldMkLst>
        <pc:spChg chg="mod">
          <ac:chgData name="Mukkamala Kiran (XC-DX/EPF3)" userId="1010eff0-8f09-4d47-94c6-2e72318b1bbc" providerId="ADAL" clId="{B4AD107D-A067-43DC-BF86-41C1DD0E2F14}" dt="2023-05-10T08:45:40.652" v="5908" actId="20577"/>
          <ac:spMkLst>
            <pc:docMk/>
            <pc:sldMk cId="1394401927" sldId="29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10T08:45:46.688" v="5916" actId="20577"/>
          <ac:spMkLst>
            <pc:docMk/>
            <pc:sldMk cId="1394401927" sldId="293"/>
            <ac:spMk id="5" creationId="{AD0F59F1-6DA9-D352-4EA7-2DA1698D54C8}"/>
          </ac:spMkLst>
        </pc:spChg>
      </pc:sldChg>
      <pc:sldChg chg="add del">
        <pc:chgData name="Mukkamala Kiran (XC-DX/EPF3)" userId="1010eff0-8f09-4d47-94c6-2e72318b1bbc" providerId="ADAL" clId="{B4AD107D-A067-43DC-BF86-41C1DD0E2F14}" dt="2023-05-10T08:45:22.649" v="5902" actId="2696"/>
        <pc:sldMkLst>
          <pc:docMk/>
          <pc:sldMk cId="2516760136" sldId="293"/>
        </pc:sldMkLst>
      </pc:sldChg>
      <pc:sldChg chg="addSp delSp modSp add mod">
        <pc:chgData name="Mukkamala Kiran (XC-DX/EPF3)" userId="1010eff0-8f09-4d47-94c6-2e72318b1bbc" providerId="ADAL" clId="{B4AD107D-A067-43DC-BF86-41C1DD0E2F14}" dt="2023-05-25T09:45:58.682" v="10675" actId="20577"/>
        <pc:sldMkLst>
          <pc:docMk/>
          <pc:sldMk cId="930816702" sldId="294"/>
        </pc:sldMkLst>
        <pc:spChg chg="add del mod">
          <ac:chgData name="Mukkamala Kiran (XC-DX/EPF3)" userId="1010eff0-8f09-4d47-94c6-2e72318b1bbc" providerId="ADAL" clId="{B4AD107D-A067-43DC-BF86-41C1DD0E2F14}" dt="2023-05-10T12:06:16.882" v="6217"/>
          <ac:spMkLst>
            <pc:docMk/>
            <pc:sldMk cId="930816702" sldId="294"/>
            <ac:spMk id="3" creationId="{7FA1A7F6-37C8-E57F-2A1F-88554E39EF8F}"/>
          </ac:spMkLst>
        </pc:spChg>
        <pc:spChg chg="mod">
          <ac:chgData name="Mukkamala Kiran (XC-DX/EPF3)" userId="1010eff0-8f09-4d47-94c6-2e72318b1bbc" providerId="ADAL" clId="{B4AD107D-A067-43DC-BF86-41C1DD0E2F14}" dt="2023-05-25T09:45:58.682" v="10675" actId="20577"/>
          <ac:spMkLst>
            <pc:docMk/>
            <pc:sldMk cId="930816702" sldId="294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10T12:06:22.775" v="6219" actId="1076"/>
          <ac:spMkLst>
            <pc:docMk/>
            <pc:sldMk cId="930816702" sldId="294"/>
            <ac:spMk id="10" creationId="{8C97DA10-EC73-9798-5FDE-1C9BDE12A084}"/>
          </ac:spMkLst>
        </pc:spChg>
        <pc:graphicFrameChg chg="del">
          <ac:chgData name="Mukkamala Kiran (XC-DX/EPF3)" userId="1010eff0-8f09-4d47-94c6-2e72318b1bbc" providerId="ADAL" clId="{B4AD107D-A067-43DC-BF86-41C1DD0E2F14}" dt="2023-05-10T12:05:21.207" v="6216" actId="478"/>
          <ac:graphicFrameMkLst>
            <pc:docMk/>
            <pc:sldMk cId="930816702" sldId="294"/>
            <ac:graphicFrameMk id="7" creationId="{FAC93933-533A-50F0-3226-C15F7B1CD7CC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2:06:18.903" v="6218" actId="1076"/>
          <ac:graphicFrameMkLst>
            <pc:docMk/>
            <pc:sldMk cId="930816702" sldId="294"/>
            <ac:graphicFrameMk id="8" creationId="{77EBEA9B-90FF-4E9E-BFDE-68BB62DE4435}"/>
          </ac:graphicFrameMkLst>
        </pc:graphicFrameChg>
        <pc:picChg chg="mod">
          <ac:chgData name="Mukkamala Kiran (XC-DX/EPF3)" userId="1010eff0-8f09-4d47-94c6-2e72318b1bbc" providerId="ADAL" clId="{B4AD107D-A067-43DC-BF86-41C1DD0E2F14}" dt="2023-05-10T12:05:16.572" v="6215" actId="208"/>
          <ac:picMkLst>
            <pc:docMk/>
            <pc:sldMk cId="930816702" sldId="294"/>
            <ac:picMk id="6" creationId="{974DA3CA-2AAC-B7A0-BF89-14B106E17F38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10T12:04:27.807" v="6209" actId="20577"/>
        <pc:sldMkLst>
          <pc:docMk/>
          <pc:sldMk cId="2745836988" sldId="295"/>
        </pc:sldMkLst>
        <pc:spChg chg="mod">
          <ac:chgData name="Mukkamala Kiran (XC-DX/EPF3)" userId="1010eff0-8f09-4d47-94c6-2e72318b1bbc" providerId="ADAL" clId="{B4AD107D-A067-43DC-BF86-41C1DD0E2F14}" dt="2023-05-10T12:04:27.807" v="6209" actId="20577"/>
          <ac:spMkLst>
            <pc:docMk/>
            <pc:sldMk cId="2745836988" sldId="295"/>
            <ac:spMk id="4" creationId="{D59F8D30-BB63-2514-EB95-77D511E2BBEB}"/>
          </ac:spMkLst>
        </pc:spChg>
      </pc:sldChg>
      <pc:sldChg chg="modSp add mod">
        <pc:chgData name="Mukkamala Kiran (XC-DX/EPF3)" userId="1010eff0-8f09-4d47-94c6-2e72318b1bbc" providerId="ADAL" clId="{B4AD107D-A067-43DC-BF86-41C1DD0E2F14}" dt="2023-05-25T08:45:37.148" v="9677" actId="20577"/>
        <pc:sldMkLst>
          <pc:docMk/>
          <pc:sldMk cId="4098010565" sldId="296"/>
        </pc:sldMkLst>
        <pc:spChg chg="mod">
          <ac:chgData name="Mukkamala Kiran (XC-DX/EPF3)" userId="1010eff0-8f09-4d47-94c6-2e72318b1bbc" providerId="ADAL" clId="{B4AD107D-A067-43DC-BF86-41C1DD0E2F14}" dt="2023-05-10T12:04:33.251" v="6211" actId="20577"/>
          <ac:spMkLst>
            <pc:docMk/>
            <pc:sldMk cId="4098010565" sldId="296"/>
            <ac:spMk id="2" creationId="{CCC14CF3-D801-FC92-99B2-8C767450686E}"/>
          </ac:spMkLst>
        </pc:spChg>
        <pc:spChg chg="mod">
          <ac:chgData name="Mukkamala Kiran (XC-DX/EPF3)" userId="1010eff0-8f09-4d47-94c6-2e72318b1bbc" providerId="ADAL" clId="{B4AD107D-A067-43DC-BF86-41C1DD0E2F14}" dt="2023-05-25T08:45:37.148" v="9677" actId="20577"/>
          <ac:spMkLst>
            <pc:docMk/>
            <pc:sldMk cId="4098010565" sldId="296"/>
            <ac:spMk id="4" creationId="{C9B5CD10-4100-2718-3F15-F185BF71C91F}"/>
          </ac:spMkLst>
        </pc:spChg>
      </pc:sldChg>
      <pc:sldChg chg="addSp delSp modSp add mod">
        <pc:chgData name="Mukkamala Kiran (XC-DX/EPF3)" userId="1010eff0-8f09-4d47-94c6-2e72318b1bbc" providerId="ADAL" clId="{B4AD107D-A067-43DC-BF86-41C1DD0E2F14}" dt="2023-05-10T14:39:30.216" v="7510" actId="208"/>
        <pc:sldMkLst>
          <pc:docMk/>
          <pc:sldMk cId="2876982013" sldId="297"/>
        </pc:sldMkLst>
        <pc:spChg chg="mod">
          <ac:chgData name="Mukkamala Kiran (XC-DX/EPF3)" userId="1010eff0-8f09-4d47-94c6-2e72318b1bbc" providerId="ADAL" clId="{B4AD107D-A067-43DC-BF86-41C1DD0E2F14}" dt="2023-05-10T12:31:38.190" v="6978" actId="20577"/>
          <ac:spMkLst>
            <pc:docMk/>
            <pc:sldMk cId="2876982013" sldId="297"/>
            <ac:spMk id="2" creationId="{8A0C73D8-FEC1-F6EF-5A8D-DF7422CC7C76}"/>
          </ac:spMkLst>
        </pc:spChg>
        <pc:spChg chg="add del mod">
          <ac:chgData name="Mukkamala Kiran (XC-DX/EPF3)" userId="1010eff0-8f09-4d47-94c6-2e72318b1bbc" providerId="ADAL" clId="{B4AD107D-A067-43DC-BF86-41C1DD0E2F14}" dt="2023-05-10T12:30:36.548" v="6972" actId="931"/>
          <ac:spMkLst>
            <pc:docMk/>
            <pc:sldMk cId="2876982013" sldId="297"/>
            <ac:spMk id="5" creationId="{03356473-7D6B-06B3-156D-065797496BF8}"/>
          </ac:spMkLst>
        </pc:spChg>
        <pc:spChg chg="mod">
          <ac:chgData name="Mukkamala Kiran (XC-DX/EPF3)" userId="1010eff0-8f09-4d47-94c6-2e72318b1bbc" providerId="ADAL" clId="{B4AD107D-A067-43DC-BF86-41C1DD0E2F14}" dt="2023-05-10T12:32:46.978" v="6984" actId="20577"/>
          <ac:spMkLst>
            <pc:docMk/>
            <pc:sldMk cId="2876982013" sldId="297"/>
            <ac:spMk id="11" creationId="{8C408CA4-9E40-8B34-3997-631ABD4A4224}"/>
          </ac:spMkLst>
        </pc:spChg>
        <pc:spChg chg="add del mod">
          <ac:chgData name="Mukkamala Kiran (XC-DX/EPF3)" userId="1010eff0-8f09-4d47-94c6-2e72318b1bbc" providerId="ADAL" clId="{B4AD107D-A067-43DC-BF86-41C1DD0E2F14}" dt="2023-05-10T12:32:36.533" v="6980"/>
          <ac:spMkLst>
            <pc:docMk/>
            <pc:sldMk cId="2876982013" sldId="297"/>
            <ac:spMk id="13" creationId="{D9D26A9D-8464-0A15-D30F-67584E1C6F17}"/>
          </ac:spMkLst>
        </pc:spChg>
        <pc:graphicFrameChg chg="del">
          <ac:chgData name="Mukkamala Kiran (XC-DX/EPF3)" userId="1010eff0-8f09-4d47-94c6-2e72318b1bbc" providerId="ADAL" clId="{B4AD107D-A067-43DC-BF86-41C1DD0E2F14}" dt="2023-05-10T12:31:40.732" v="6979" actId="478"/>
          <ac:graphicFrameMkLst>
            <pc:docMk/>
            <pc:sldMk cId="2876982013" sldId="297"/>
            <ac:graphicFrameMk id="9" creationId="{88383549-72DE-75B4-5E9C-484F5D033044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10T12:32:41.956" v="6982" actId="1076"/>
          <ac:graphicFrameMkLst>
            <pc:docMk/>
            <pc:sldMk cId="2876982013" sldId="297"/>
            <ac:graphicFrameMk id="14" creationId="{EA66076C-F54F-5384-3BFE-A50BAD6B4AE7}"/>
          </ac:graphicFrameMkLst>
        </pc:graphicFrameChg>
        <pc:picChg chg="del">
          <ac:chgData name="Mukkamala Kiran (XC-DX/EPF3)" userId="1010eff0-8f09-4d47-94c6-2e72318b1bbc" providerId="ADAL" clId="{B4AD107D-A067-43DC-BF86-41C1DD0E2F14}" dt="2023-05-10T12:28:53.688" v="6971" actId="478"/>
          <ac:picMkLst>
            <pc:docMk/>
            <pc:sldMk cId="2876982013" sldId="297"/>
            <ac:picMk id="8" creationId="{9989D0CD-4166-C938-FB17-92713826FA03}"/>
          </ac:picMkLst>
        </pc:picChg>
        <pc:picChg chg="add mod">
          <ac:chgData name="Mukkamala Kiran (XC-DX/EPF3)" userId="1010eff0-8f09-4d47-94c6-2e72318b1bbc" providerId="ADAL" clId="{B4AD107D-A067-43DC-BF86-41C1DD0E2F14}" dt="2023-05-10T14:39:30.216" v="7510" actId="208"/>
          <ac:picMkLst>
            <pc:docMk/>
            <pc:sldMk cId="2876982013" sldId="297"/>
            <ac:picMk id="10" creationId="{81631DFB-3117-3D19-C98A-AE6A64F63B48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25T10:46:36.048" v="10824" actId="20577"/>
        <pc:sldMkLst>
          <pc:docMk/>
          <pc:sldMk cId="3772060870" sldId="298"/>
        </pc:sldMkLst>
        <pc:spChg chg="mod">
          <ac:chgData name="Mukkamala Kiran (XC-DX/EPF3)" userId="1010eff0-8f09-4d47-94c6-2e72318b1bbc" providerId="ADAL" clId="{B4AD107D-A067-43DC-BF86-41C1DD0E2F14}" dt="2023-05-25T10:46:36.048" v="10824" actId="20577"/>
          <ac:spMkLst>
            <pc:docMk/>
            <pc:sldMk cId="3772060870" sldId="298"/>
            <ac:spMk id="5" creationId="{AD0F59F1-6DA9-D352-4EA7-2DA1698D54C8}"/>
          </ac:spMkLst>
        </pc:spChg>
      </pc:sldChg>
      <pc:sldChg chg="modSp add mod">
        <pc:chgData name="Mukkamala Kiran (XC-DX/EPF3)" userId="1010eff0-8f09-4d47-94c6-2e72318b1bbc" providerId="ADAL" clId="{B4AD107D-A067-43DC-BF86-41C1DD0E2F14}" dt="2023-05-10T12:58:27.022" v="7179" actId="20577"/>
        <pc:sldMkLst>
          <pc:docMk/>
          <pc:sldMk cId="3786353369" sldId="299"/>
        </pc:sldMkLst>
        <pc:spChg chg="mod">
          <ac:chgData name="Mukkamala Kiran (XC-DX/EPF3)" userId="1010eff0-8f09-4d47-94c6-2e72318b1bbc" providerId="ADAL" clId="{B4AD107D-A067-43DC-BF86-41C1DD0E2F14}" dt="2023-05-10T12:58:27.022" v="7179" actId="20577"/>
          <ac:spMkLst>
            <pc:docMk/>
            <pc:sldMk cId="3786353369" sldId="299"/>
            <ac:spMk id="4" creationId="{D59F8D30-BB63-2514-EB95-77D511E2BBEB}"/>
          </ac:spMkLst>
        </pc:spChg>
      </pc:sldChg>
      <pc:sldChg chg="addSp delSp modSp add mod">
        <pc:chgData name="Mukkamala Kiran (XC-DX/EPF3)" userId="1010eff0-8f09-4d47-94c6-2e72318b1bbc" providerId="ADAL" clId="{B4AD107D-A067-43DC-BF86-41C1DD0E2F14}" dt="2023-05-25T08:26:22.831" v="9353" actId="14100"/>
        <pc:sldMkLst>
          <pc:docMk/>
          <pc:sldMk cId="2607293681" sldId="300"/>
        </pc:sldMkLst>
        <pc:spChg chg="mod">
          <ac:chgData name="Mukkamala Kiran (XC-DX/EPF3)" userId="1010eff0-8f09-4d47-94c6-2e72318b1bbc" providerId="ADAL" clId="{B4AD107D-A067-43DC-BF86-41C1DD0E2F14}" dt="2023-05-10T12:58:29.966" v="7181" actId="20577"/>
          <ac:spMkLst>
            <pc:docMk/>
            <pc:sldMk cId="2607293681" sldId="300"/>
            <ac:spMk id="2" creationId="{CCC14CF3-D801-FC92-99B2-8C767450686E}"/>
          </ac:spMkLst>
        </pc:spChg>
        <pc:spChg chg="mod">
          <ac:chgData name="Mukkamala Kiran (XC-DX/EPF3)" userId="1010eff0-8f09-4d47-94c6-2e72318b1bbc" providerId="ADAL" clId="{B4AD107D-A067-43DC-BF86-41C1DD0E2F14}" dt="2023-05-10T17:13:54.809" v="8241" actId="14100"/>
          <ac:spMkLst>
            <pc:docMk/>
            <pc:sldMk cId="2607293681" sldId="300"/>
            <ac:spMk id="4" creationId="{C9B5CD10-4100-2718-3F15-F185BF71C91F}"/>
          </ac:spMkLst>
        </pc:spChg>
        <pc:graphicFrameChg chg="add del mod modGraphic">
          <ac:chgData name="Mukkamala Kiran (XC-DX/EPF3)" userId="1010eff0-8f09-4d47-94c6-2e72318b1bbc" providerId="ADAL" clId="{B4AD107D-A067-43DC-BF86-41C1DD0E2F14}" dt="2023-05-10T17:01:38.710" v="8163" actId="478"/>
          <ac:graphicFrameMkLst>
            <pc:docMk/>
            <pc:sldMk cId="2607293681" sldId="300"/>
            <ac:graphicFrameMk id="5" creationId="{4EC81554-E256-AFBD-95AE-A708632F7B2E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25T08:26:22.831" v="9353" actId="14100"/>
          <ac:picMkLst>
            <pc:docMk/>
            <pc:sldMk cId="2607293681" sldId="300"/>
            <ac:picMk id="8" creationId="{CC0B0B62-D776-061D-314A-16B4A0C9D13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08:59:03.048" v="9799" actId="1076"/>
        <pc:sldMkLst>
          <pc:docMk/>
          <pc:sldMk cId="500941424" sldId="301"/>
        </pc:sldMkLst>
        <pc:spChg chg="mod">
          <ac:chgData name="Mukkamala Kiran (XC-DX/EPF3)" userId="1010eff0-8f09-4d47-94c6-2e72318b1bbc" providerId="ADAL" clId="{B4AD107D-A067-43DC-BF86-41C1DD0E2F14}" dt="2023-05-10T12:58:33.083" v="7183" actId="20577"/>
          <ac:spMkLst>
            <pc:docMk/>
            <pc:sldMk cId="500941424" sldId="301"/>
            <ac:spMk id="2" creationId="{8A0C73D8-FEC1-F6EF-5A8D-DF7422CC7C76}"/>
          </ac:spMkLst>
        </pc:spChg>
        <pc:spChg chg="add del mod">
          <ac:chgData name="Mukkamala Kiran (XC-DX/EPF3)" userId="1010eff0-8f09-4d47-94c6-2e72318b1bbc" providerId="ADAL" clId="{B4AD107D-A067-43DC-BF86-41C1DD0E2F14}" dt="2023-05-10T17:00:46.765" v="8155" actId="931"/>
          <ac:spMkLst>
            <pc:docMk/>
            <pc:sldMk cId="500941424" sldId="301"/>
            <ac:spMk id="5" creationId="{FB20A067-85C9-68A6-91EB-099D8640BBC4}"/>
          </ac:spMkLst>
        </pc:spChg>
        <pc:spChg chg="mod">
          <ac:chgData name="Mukkamala Kiran (XC-DX/EPF3)" userId="1010eff0-8f09-4d47-94c6-2e72318b1bbc" providerId="ADAL" clId="{B4AD107D-A067-43DC-BF86-41C1DD0E2F14}" dt="2023-05-10T17:13:31.385" v="8238" actId="20577"/>
          <ac:spMkLst>
            <pc:docMk/>
            <pc:sldMk cId="500941424" sldId="301"/>
            <ac:spMk id="11" creationId="{8C408CA4-9E40-8B34-3997-631ABD4A4224}"/>
          </ac:spMkLst>
        </pc:spChg>
        <pc:spChg chg="add del mod">
          <ac:chgData name="Mukkamala Kiran (XC-DX/EPF3)" userId="1010eff0-8f09-4d47-94c6-2e72318b1bbc" providerId="ADAL" clId="{B4AD107D-A067-43DC-BF86-41C1DD0E2F14}" dt="2023-05-10T17:09:38.189" v="8196"/>
          <ac:spMkLst>
            <pc:docMk/>
            <pc:sldMk cId="500941424" sldId="301"/>
            <ac:spMk id="12" creationId="{A23806CB-EFB6-478E-E1D1-FBAEDE8FFE6E}"/>
          </ac:spMkLst>
        </pc:spChg>
        <pc:graphicFrameChg chg="add mod">
          <ac:chgData name="Mukkamala Kiran (XC-DX/EPF3)" userId="1010eff0-8f09-4d47-94c6-2e72318b1bbc" providerId="ADAL" clId="{B4AD107D-A067-43DC-BF86-41C1DD0E2F14}" dt="2023-05-10T17:09:45.385" v="8198" actId="1076"/>
          <ac:graphicFrameMkLst>
            <pc:docMk/>
            <pc:sldMk cId="500941424" sldId="301"/>
            <ac:graphicFrameMk id="13" creationId="{15A9FD9F-6259-2CDF-9B7F-0EC0FFF50AB9}"/>
          </ac:graphicFrameMkLst>
        </pc:graphicFrameChg>
        <pc:graphicFrameChg chg="del">
          <ac:chgData name="Mukkamala Kiran (XC-DX/EPF3)" userId="1010eff0-8f09-4d47-94c6-2e72318b1bbc" providerId="ADAL" clId="{B4AD107D-A067-43DC-BF86-41C1DD0E2F14}" dt="2023-05-10T17:01:16.840" v="8162" actId="478"/>
          <ac:graphicFrameMkLst>
            <pc:docMk/>
            <pc:sldMk cId="500941424" sldId="301"/>
            <ac:graphicFrameMk id="14" creationId="{EA66076C-F54F-5384-3BFE-A50BAD6B4AE7}"/>
          </ac:graphicFrameMkLst>
        </pc:graphicFrameChg>
        <pc:picChg chg="add mod">
          <ac:chgData name="Mukkamala Kiran (XC-DX/EPF3)" userId="1010eff0-8f09-4d47-94c6-2e72318b1bbc" providerId="ADAL" clId="{B4AD107D-A067-43DC-BF86-41C1DD0E2F14}" dt="2023-05-25T08:59:03.048" v="9799" actId="1076"/>
          <ac:picMkLst>
            <pc:docMk/>
            <pc:sldMk cId="500941424" sldId="301"/>
            <ac:picMk id="8" creationId="{665C68C8-D8E9-F8DF-89A4-DE94E163C51A}"/>
          </ac:picMkLst>
        </pc:picChg>
        <pc:picChg chg="del">
          <ac:chgData name="Mukkamala Kiran (XC-DX/EPF3)" userId="1010eff0-8f09-4d47-94c6-2e72318b1bbc" providerId="ADAL" clId="{B4AD107D-A067-43DC-BF86-41C1DD0E2F14}" dt="2023-05-10T16:59:36.764" v="8154" actId="478"/>
          <ac:picMkLst>
            <pc:docMk/>
            <pc:sldMk cId="500941424" sldId="301"/>
            <ac:picMk id="10" creationId="{81631DFB-3117-3D19-C98A-AE6A64F63B48}"/>
          </ac:picMkLst>
        </pc:picChg>
      </pc:sldChg>
      <pc:sldChg chg="delSp modSp add mod">
        <pc:chgData name="Mukkamala Kiran (XC-DX/EPF3)" userId="1010eff0-8f09-4d47-94c6-2e72318b1bbc" providerId="ADAL" clId="{B4AD107D-A067-43DC-BF86-41C1DD0E2F14}" dt="2023-05-25T10:48:02.673" v="10897" actId="20577"/>
        <pc:sldMkLst>
          <pc:docMk/>
          <pc:sldMk cId="3117061199" sldId="302"/>
        </pc:sldMkLst>
        <pc:spChg chg="mod">
          <ac:chgData name="Mukkamala Kiran (XC-DX/EPF3)" userId="1010eff0-8f09-4d47-94c6-2e72318b1bbc" providerId="ADAL" clId="{B4AD107D-A067-43DC-BF86-41C1DD0E2F14}" dt="2023-05-25T08:55:38.376" v="9793" actId="14100"/>
          <ac:spMkLst>
            <pc:docMk/>
            <pc:sldMk cId="3117061199" sldId="302"/>
            <ac:spMk id="2" creationId="{3B815198-33C2-AD11-2158-FE7E2C92D0DF}"/>
          </ac:spMkLst>
        </pc:spChg>
        <pc:spChg chg="mod">
          <ac:chgData name="Mukkamala Kiran (XC-DX/EPF3)" userId="1010eff0-8f09-4d47-94c6-2e72318b1bbc" providerId="ADAL" clId="{B4AD107D-A067-43DC-BF86-41C1DD0E2F14}" dt="2023-05-25T10:48:02.673" v="10897" actId="20577"/>
          <ac:spMkLst>
            <pc:docMk/>
            <pc:sldMk cId="3117061199" sldId="302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8:54:48.211" v="9777" actId="1076"/>
          <ac:spMkLst>
            <pc:docMk/>
            <pc:sldMk cId="3117061199" sldId="302"/>
            <ac:spMk id="6" creationId="{53F2B277-B130-87FA-551C-9F43ED1C5557}"/>
          </ac:spMkLst>
        </pc:spChg>
        <pc:spChg chg="del">
          <ac:chgData name="Mukkamala Kiran (XC-DX/EPF3)" userId="1010eff0-8f09-4d47-94c6-2e72318b1bbc" providerId="ADAL" clId="{B4AD107D-A067-43DC-BF86-41C1DD0E2F14}" dt="2023-05-10T18:05:03.996" v="8610" actId="478"/>
          <ac:spMkLst>
            <pc:docMk/>
            <pc:sldMk cId="3117061199" sldId="302"/>
            <ac:spMk id="7" creationId="{39078C7C-FBFF-A996-D8C2-D335A06E3FEB}"/>
          </ac:spMkLst>
        </pc:spChg>
        <pc:spChg chg="mod">
          <ac:chgData name="Mukkamala Kiran (XC-DX/EPF3)" userId="1010eff0-8f09-4d47-94c6-2e72318b1bbc" providerId="ADAL" clId="{B4AD107D-A067-43DC-BF86-41C1DD0E2F14}" dt="2023-05-25T08:54:41.969" v="9776" actId="1076"/>
          <ac:spMkLst>
            <pc:docMk/>
            <pc:sldMk cId="3117061199" sldId="302"/>
            <ac:spMk id="14" creationId="{81C30966-6AB5-938A-49A4-4676BFBD9B80}"/>
          </ac:spMkLst>
        </pc:spChg>
        <pc:spChg chg="mod">
          <ac:chgData name="Mukkamala Kiran (XC-DX/EPF3)" userId="1010eff0-8f09-4d47-94c6-2e72318b1bbc" providerId="ADAL" clId="{B4AD107D-A067-43DC-BF86-41C1DD0E2F14}" dt="2023-05-25T08:54:52.694" v="9778" actId="1076"/>
          <ac:spMkLst>
            <pc:docMk/>
            <pc:sldMk cId="3117061199" sldId="302"/>
            <ac:spMk id="15" creationId="{71F36479-2209-D258-1761-87A595882F23}"/>
          </ac:spMkLst>
        </pc:spChg>
        <pc:spChg chg="del">
          <ac:chgData name="Mukkamala Kiran (XC-DX/EPF3)" userId="1010eff0-8f09-4d47-94c6-2e72318b1bbc" providerId="ADAL" clId="{B4AD107D-A067-43DC-BF86-41C1DD0E2F14}" dt="2023-05-10T18:04:52.540" v="8605" actId="478"/>
          <ac:spMkLst>
            <pc:docMk/>
            <pc:sldMk cId="3117061199" sldId="302"/>
            <ac:spMk id="16" creationId="{C19B7FD9-F113-2291-BC7C-C864B786E171}"/>
          </ac:spMkLst>
        </pc:spChg>
        <pc:picChg chg="mod">
          <ac:chgData name="Mukkamala Kiran (XC-DX/EPF3)" userId="1010eff0-8f09-4d47-94c6-2e72318b1bbc" providerId="ADAL" clId="{B4AD107D-A067-43DC-BF86-41C1DD0E2F14}" dt="2023-05-25T08:54:58.133" v="9780" actId="14100"/>
          <ac:picMkLst>
            <pc:docMk/>
            <pc:sldMk cId="3117061199" sldId="302"/>
            <ac:picMk id="3" creationId="{B552D005-0512-2C62-EFFB-98B28FBB6F2E}"/>
          </ac:picMkLst>
        </pc:picChg>
        <pc:picChg chg="mod">
          <ac:chgData name="Mukkamala Kiran (XC-DX/EPF3)" userId="1010eff0-8f09-4d47-94c6-2e72318b1bbc" providerId="ADAL" clId="{B4AD107D-A067-43DC-BF86-41C1DD0E2F14}" dt="2023-05-25T08:55:01.537" v="9781" actId="14100"/>
          <ac:picMkLst>
            <pc:docMk/>
            <pc:sldMk cId="3117061199" sldId="302"/>
            <ac:picMk id="10" creationId="{79B7B97B-3BB7-1D3B-3EAF-AC84109AA8E1}"/>
          </ac:picMkLst>
        </pc:picChg>
        <pc:picChg chg="mod">
          <ac:chgData name="Mukkamala Kiran (XC-DX/EPF3)" userId="1010eff0-8f09-4d47-94c6-2e72318b1bbc" providerId="ADAL" clId="{B4AD107D-A067-43DC-BF86-41C1DD0E2F14}" dt="2023-05-25T08:54:55.699" v="9779" actId="14100"/>
          <ac:picMkLst>
            <pc:docMk/>
            <pc:sldMk cId="3117061199" sldId="302"/>
            <ac:picMk id="12" creationId="{541C49C9-882B-0FBF-97E2-1BA69C25E893}"/>
          </ac:picMkLst>
        </pc:picChg>
        <pc:picChg chg="del">
          <ac:chgData name="Mukkamala Kiran (XC-DX/EPF3)" userId="1010eff0-8f09-4d47-94c6-2e72318b1bbc" providerId="ADAL" clId="{B4AD107D-A067-43DC-BF86-41C1DD0E2F14}" dt="2023-05-10T18:05:03.996" v="8610" actId="478"/>
          <ac:picMkLst>
            <pc:docMk/>
            <pc:sldMk cId="3117061199" sldId="302"/>
            <ac:picMk id="13" creationId="{75081ADE-E887-3480-61B8-C6D467E1DD7E}"/>
          </ac:picMkLst>
        </pc:picChg>
        <pc:picChg chg="del">
          <ac:chgData name="Mukkamala Kiran (XC-DX/EPF3)" userId="1010eff0-8f09-4d47-94c6-2e72318b1bbc" providerId="ADAL" clId="{B4AD107D-A067-43DC-BF86-41C1DD0E2F14}" dt="2023-05-10T18:04:52.540" v="8605" actId="478"/>
          <ac:picMkLst>
            <pc:docMk/>
            <pc:sldMk cId="3117061199" sldId="302"/>
            <ac:picMk id="17" creationId="{2DE2A288-EF03-BEF8-765F-79316C1AF3C8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10:48:57.354" v="10941" actId="20577"/>
        <pc:sldMkLst>
          <pc:docMk/>
          <pc:sldMk cId="55895554" sldId="303"/>
        </pc:sldMkLst>
        <pc:spChg chg="add del mod">
          <ac:chgData name="Mukkamala Kiran (XC-DX/EPF3)" userId="1010eff0-8f09-4d47-94c6-2e72318b1bbc" providerId="ADAL" clId="{B4AD107D-A067-43DC-BF86-41C1DD0E2F14}" dt="2023-05-25T09:18:57.657" v="10120" actId="21"/>
          <ac:spMkLst>
            <pc:docMk/>
            <pc:sldMk cId="55895554" sldId="303"/>
            <ac:spMk id="3" creationId="{842E7164-19B4-9490-AC8A-448BA316B50D}"/>
          </ac:spMkLst>
        </pc:spChg>
        <pc:spChg chg="mod">
          <ac:chgData name="Mukkamala Kiran (XC-DX/EPF3)" userId="1010eff0-8f09-4d47-94c6-2e72318b1bbc" providerId="ADAL" clId="{B4AD107D-A067-43DC-BF86-41C1DD0E2F14}" dt="2023-05-25T10:48:57.354" v="10941" actId="20577"/>
          <ac:spMkLst>
            <pc:docMk/>
            <pc:sldMk cId="55895554" sldId="303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2:18.195" v="10214" actId="20577"/>
          <ac:spMkLst>
            <pc:docMk/>
            <pc:sldMk cId="55895554" sldId="303"/>
            <ac:spMk id="5" creationId="{AD0F59F1-6DA9-D352-4EA7-2DA1698D54C8}"/>
          </ac:spMkLst>
        </pc:spChg>
        <pc:spChg chg="del">
          <ac:chgData name="Mukkamala Kiran (XC-DX/EPF3)" userId="1010eff0-8f09-4d47-94c6-2e72318b1bbc" providerId="ADAL" clId="{B4AD107D-A067-43DC-BF86-41C1DD0E2F14}" dt="2023-05-10T18:17:53.081" v="8778" actId="478"/>
          <ac:spMkLst>
            <pc:docMk/>
            <pc:sldMk cId="55895554" sldId="303"/>
            <ac:spMk id="6" creationId="{53F2B277-B130-87FA-551C-9F43ED1C5557}"/>
          </ac:spMkLst>
        </pc:spChg>
        <pc:spChg chg="add mod">
          <ac:chgData name="Mukkamala Kiran (XC-DX/EPF3)" userId="1010eff0-8f09-4d47-94c6-2e72318b1bbc" providerId="ADAL" clId="{B4AD107D-A067-43DC-BF86-41C1DD0E2F14}" dt="2023-05-25T09:23:15.279" v="10232" actId="207"/>
          <ac:spMkLst>
            <pc:docMk/>
            <pc:sldMk cId="55895554" sldId="303"/>
            <ac:spMk id="7" creationId="{AEC1F141-82C0-7F1A-0B1B-B8F3AEC3BD22}"/>
          </ac:spMkLst>
        </pc:spChg>
        <pc:spChg chg="add mod">
          <ac:chgData name="Mukkamala Kiran (XC-DX/EPF3)" userId="1010eff0-8f09-4d47-94c6-2e72318b1bbc" providerId="ADAL" clId="{B4AD107D-A067-43DC-BF86-41C1DD0E2F14}" dt="2023-05-25T09:24:18.138" v="10246" actId="1076"/>
          <ac:spMkLst>
            <pc:docMk/>
            <pc:sldMk cId="55895554" sldId="303"/>
            <ac:spMk id="8" creationId="{CF576635-4071-34E8-9095-307F1D8068F0}"/>
          </ac:spMkLst>
        </pc:spChg>
        <pc:spChg chg="add mod">
          <ac:chgData name="Mukkamala Kiran (XC-DX/EPF3)" userId="1010eff0-8f09-4d47-94c6-2e72318b1bbc" providerId="ADAL" clId="{B4AD107D-A067-43DC-BF86-41C1DD0E2F14}" dt="2023-05-25T09:24:01.403" v="10242" actId="1076"/>
          <ac:spMkLst>
            <pc:docMk/>
            <pc:sldMk cId="55895554" sldId="303"/>
            <ac:spMk id="9" creationId="{0BDE9F41-748D-906F-6993-418D465C2F98}"/>
          </ac:spMkLst>
        </pc:spChg>
        <pc:spChg chg="del mod">
          <ac:chgData name="Mukkamala Kiran (XC-DX/EPF3)" userId="1010eff0-8f09-4d47-94c6-2e72318b1bbc" providerId="ADAL" clId="{B4AD107D-A067-43DC-BF86-41C1DD0E2F14}" dt="2023-05-10T18:17:45.873" v="8775" actId="478"/>
          <ac:spMkLst>
            <pc:docMk/>
            <pc:sldMk cId="55895554" sldId="303"/>
            <ac:spMk id="14" creationId="{81C30966-6AB5-938A-49A4-4676BFBD9B80}"/>
          </ac:spMkLst>
        </pc:spChg>
        <pc:spChg chg="del">
          <ac:chgData name="Mukkamala Kiran (XC-DX/EPF3)" userId="1010eff0-8f09-4d47-94c6-2e72318b1bbc" providerId="ADAL" clId="{B4AD107D-A067-43DC-BF86-41C1DD0E2F14}" dt="2023-05-10T18:17:50.843" v="8777" actId="478"/>
          <ac:spMkLst>
            <pc:docMk/>
            <pc:sldMk cId="55895554" sldId="303"/>
            <ac:spMk id="15" creationId="{71F36479-2209-D258-1761-87A595882F23}"/>
          </ac:spMkLst>
        </pc:spChg>
        <pc:spChg chg="del">
          <ac:chgData name="Mukkamala Kiran (XC-DX/EPF3)" userId="1010eff0-8f09-4d47-94c6-2e72318b1bbc" providerId="ADAL" clId="{B4AD107D-A067-43DC-BF86-41C1DD0E2F14}" dt="2023-05-10T18:17:48.464" v="8776" actId="478"/>
          <ac:spMkLst>
            <pc:docMk/>
            <pc:sldMk cId="55895554" sldId="303"/>
            <ac:spMk id="16" creationId="{C19B7FD9-F113-2291-BC7C-C864B786E171}"/>
          </ac:spMkLst>
        </pc:spChg>
        <pc:spChg chg="mod">
          <ac:chgData name="Mukkamala Kiran (XC-DX/EPF3)" userId="1010eff0-8f09-4d47-94c6-2e72318b1bbc" providerId="ADAL" clId="{B4AD107D-A067-43DC-BF86-41C1DD0E2F14}" dt="2023-05-25T09:23:25.881" v="10234" actId="207"/>
          <ac:spMkLst>
            <pc:docMk/>
            <pc:sldMk cId="55895554" sldId="303"/>
            <ac:spMk id="18" creationId="{4BD1168E-2EDF-35AA-D654-048D5A18FC79}"/>
          </ac:spMkLst>
        </pc:spChg>
        <pc:picChg chg="add del mod">
          <ac:chgData name="Mukkamala Kiran (XC-DX/EPF3)" userId="1010eff0-8f09-4d47-94c6-2e72318b1bbc" providerId="ADAL" clId="{B4AD107D-A067-43DC-BF86-41C1DD0E2F14}" dt="2023-05-25T09:18:57.657" v="10120" actId="21"/>
          <ac:picMkLst>
            <pc:docMk/>
            <pc:sldMk cId="55895554" sldId="303"/>
            <ac:picMk id="10" creationId="{E35B6DF4-F232-240F-1777-375E0DAAB87F}"/>
          </ac:picMkLst>
        </pc:picChg>
        <pc:picChg chg="add mod">
          <ac:chgData name="Mukkamala Kiran (XC-DX/EPF3)" userId="1010eff0-8f09-4d47-94c6-2e72318b1bbc" providerId="ADAL" clId="{B4AD107D-A067-43DC-BF86-41C1DD0E2F14}" dt="2023-05-25T09:23:40.078" v="10237" actId="14100"/>
          <ac:picMkLst>
            <pc:docMk/>
            <pc:sldMk cId="55895554" sldId="303"/>
            <ac:picMk id="11" creationId="{86A79464-760A-DC0B-E6DB-E85FB5D5FAC4}"/>
          </ac:picMkLst>
        </pc:picChg>
        <pc:picChg chg="add mod">
          <ac:chgData name="Mukkamala Kiran (XC-DX/EPF3)" userId="1010eff0-8f09-4d47-94c6-2e72318b1bbc" providerId="ADAL" clId="{B4AD107D-A067-43DC-BF86-41C1DD0E2F14}" dt="2023-05-25T09:24:15.197" v="10245" actId="1076"/>
          <ac:picMkLst>
            <pc:docMk/>
            <pc:sldMk cId="55895554" sldId="303"/>
            <ac:picMk id="12" creationId="{BDFB1F8F-2C98-760D-E418-9254FB5B3420}"/>
          </ac:picMkLst>
        </pc:picChg>
        <pc:picChg chg="add mod">
          <ac:chgData name="Mukkamala Kiran (XC-DX/EPF3)" userId="1010eff0-8f09-4d47-94c6-2e72318b1bbc" providerId="ADAL" clId="{B4AD107D-A067-43DC-BF86-41C1DD0E2F14}" dt="2023-05-25T09:24:10.388" v="10244" actId="14100"/>
          <ac:picMkLst>
            <pc:docMk/>
            <pc:sldMk cId="55895554" sldId="303"/>
            <ac:picMk id="13" creationId="{6F6A1205-B0BD-322F-CA93-1EC7A63E5303}"/>
          </ac:picMkLst>
        </pc:picChg>
      </pc:sldChg>
      <pc:sldChg chg="delSp modSp add mod">
        <pc:chgData name="Mukkamala Kiran (XC-DX/EPF3)" userId="1010eff0-8f09-4d47-94c6-2e72318b1bbc" providerId="ADAL" clId="{B4AD107D-A067-43DC-BF86-41C1DD0E2F14}" dt="2023-05-25T11:49:01.199" v="11324" actId="20577"/>
        <pc:sldMkLst>
          <pc:docMk/>
          <pc:sldMk cId="296881375" sldId="304"/>
        </pc:sldMkLst>
        <pc:spChg chg="mod">
          <ac:chgData name="Mukkamala Kiran (XC-DX/EPF3)" userId="1010eff0-8f09-4d47-94c6-2e72318b1bbc" providerId="ADAL" clId="{B4AD107D-A067-43DC-BF86-41C1DD0E2F14}" dt="2023-05-25T09:25:23.426" v="10257" actId="1076"/>
          <ac:spMkLst>
            <pc:docMk/>
            <pc:sldMk cId="296881375" sldId="304"/>
            <ac:spMk id="3" creationId="{842E7164-19B4-9490-AC8A-448BA316B50D}"/>
          </ac:spMkLst>
        </pc:spChg>
        <pc:spChg chg="mod">
          <ac:chgData name="Mukkamala Kiran (XC-DX/EPF3)" userId="1010eff0-8f09-4d47-94c6-2e72318b1bbc" providerId="ADAL" clId="{B4AD107D-A067-43DC-BF86-41C1DD0E2F14}" dt="2023-05-25T10:49:02.665" v="10944" actId="20577"/>
          <ac:spMkLst>
            <pc:docMk/>
            <pc:sldMk cId="296881375" sldId="304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09:26:02.006" v="10263" actId="20577"/>
          <ac:spMkLst>
            <pc:docMk/>
            <pc:sldMk cId="296881375" sldId="304"/>
            <ac:spMk id="5" creationId="{AD0F59F1-6DA9-D352-4EA7-2DA1698D54C8}"/>
          </ac:spMkLst>
        </pc:spChg>
        <pc:spChg chg="mod">
          <ac:chgData name="Mukkamala Kiran (XC-DX/EPF3)" userId="1010eff0-8f09-4d47-94c6-2e72318b1bbc" providerId="ADAL" clId="{B4AD107D-A067-43DC-BF86-41C1DD0E2F14}" dt="2023-05-25T09:25:16.889" v="10256" actId="1076"/>
          <ac:spMkLst>
            <pc:docMk/>
            <pc:sldMk cId="296881375" sldId="304"/>
            <ac:spMk id="7" creationId="{AEC1F141-82C0-7F1A-0B1B-B8F3AEC3BD22}"/>
          </ac:spMkLst>
        </pc:spChg>
        <pc:spChg chg="del">
          <ac:chgData name="Mukkamala Kiran (XC-DX/EPF3)" userId="1010eff0-8f09-4d47-94c6-2e72318b1bbc" providerId="ADAL" clId="{B4AD107D-A067-43DC-BF86-41C1DD0E2F14}" dt="2023-05-10T18:29:51.083" v="8940" actId="478"/>
          <ac:spMkLst>
            <pc:docMk/>
            <pc:sldMk cId="296881375" sldId="304"/>
            <ac:spMk id="8" creationId="{CF576635-4071-34E8-9095-307F1D8068F0}"/>
          </ac:spMkLst>
        </pc:spChg>
        <pc:spChg chg="del">
          <ac:chgData name="Mukkamala Kiran (XC-DX/EPF3)" userId="1010eff0-8f09-4d47-94c6-2e72318b1bbc" providerId="ADAL" clId="{B4AD107D-A067-43DC-BF86-41C1DD0E2F14}" dt="2023-05-10T18:29:53.243" v="8941" actId="478"/>
          <ac:spMkLst>
            <pc:docMk/>
            <pc:sldMk cId="296881375" sldId="304"/>
            <ac:spMk id="9" creationId="{0BDE9F41-748D-906F-6993-418D465C2F98}"/>
          </ac:spMkLst>
        </pc:spChg>
        <pc:spChg chg="mod">
          <ac:chgData name="Mukkamala Kiran (XC-DX/EPF3)" userId="1010eff0-8f09-4d47-94c6-2e72318b1bbc" providerId="ADAL" clId="{B4AD107D-A067-43DC-BF86-41C1DD0E2F14}" dt="2023-05-25T11:49:01.199" v="11324" actId="20577"/>
          <ac:spMkLst>
            <pc:docMk/>
            <pc:sldMk cId="296881375" sldId="304"/>
            <ac:spMk id="18" creationId="{4BD1168E-2EDF-35AA-D654-048D5A18FC79}"/>
          </ac:spMkLst>
        </pc:spChg>
        <pc:picChg chg="mod">
          <ac:chgData name="Mukkamala Kiran (XC-DX/EPF3)" userId="1010eff0-8f09-4d47-94c6-2e72318b1bbc" providerId="ADAL" clId="{B4AD107D-A067-43DC-BF86-41C1DD0E2F14}" dt="2023-05-25T09:25:30.894" v="10258" actId="1076"/>
          <ac:picMkLst>
            <pc:docMk/>
            <pc:sldMk cId="296881375" sldId="304"/>
            <ac:picMk id="10" creationId="{E35B6DF4-F232-240F-1777-375E0DAAB87F}"/>
          </ac:picMkLst>
        </pc:picChg>
        <pc:picChg chg="mod">
          <ac:chgData name="Mukkamala Kiran (XC-DX/EPF3)" userId="1010eff0-8f09-4d47-94c6-2e72318b1bbc" providerId="ADAL" clId="{B4AD107D-A067-43DC-BF86-41C1DD0E2F14}" dt="2023-05-25T09:25:07.777" v="10254" actId="14100"/>
          <ac:picMkLst>
            <pc:docMk/>
            <pc:sldMk cId="296881375" sldId="304"/>
            <ac:picMk id="11" creationId="{86A79464-760A-DC0B-E6DB-E85FB5D5FAC4}"/>
          </ac:picMkLst>
        </pc:picChg>
        <pc:picChg chg="del">
          <ac:chgData name="Mukkamala Kiran (XC-DX/EPF3)" userId="1010eff0-8f09-4d47-94c6-2e72318b1bbc" providerId="ADAL" clId="{B4AD107D-A067-43DC-BF86-41C1DD0E2F14}" dt="2023-05-10T18:29:48.657" v="8939" actId="478"/>
          <ac:picMkLst>
            <pc:docMk/>
            <pc:sldMk cId="296881375" sldId="304"/>
            <ac:picMk id="12" creationId="{BDFB1F8F-2C98-760D-E418-9254FB5B3420}"/>
          </ac:picMkLst>
        </pc:picChg>
        <pc:picChg chg="del">
          <ac:chgData name="Mukkamala Kiran (XC-DX/EPF3)" userId="1010eff0-8f09-4d47-94c6-2e72318b1bbc" providerId="ADAL" clId="{B4AD107D-A067-43DC-BF86-41C1DD0E2F14}" dt="2023-05-10T18:29:48.657" v="8939" actId="478"/>
          <ac:picMkLst>
            <pc:docMk/>
            <pc:sldMk cId="296881375" sldId="304"/>
            <ac:picMk id="13" creationId="{6F6A1205-B0BD-322F-CA93-1EC7A63E5303}"/>
          </ac:picMkLst>
        </pc:picChg>
      </pc:sldChg>
      <pc:sldChg chg="modSp add mod">
        <pc:chgData name="Mukkamala Kiran (XC-DX/EPF3)" userId="1010eff0-8f09-4d47-94c6-2e72318b1bbc" providerId="ADAL" clId="{B4AD107D-A067-43DC-BF86-41C1DD0E2F14}" dt="2023-05-25T13:24:23.589" v="11353" actId="20577"/>
        <pc:sldMkLst>
          <pc:docMk/>
          <pc:sldMk cId="114379304" sldId="305"/>
        </pc:sldMkLst>
        <pc:spChg chg="mod">
          <ac:chgData name="Mukkamala Kiran (XC-DX/EPF3)" userId="1010eff0-8f09-4d47-94c6-2e72318b1bbc" providerId="ADAL" clId="{B4AD107D-A067-43DC-BF86-41C1DD0E2F14}" dt="2023-05-10T18:37:07.789" v="9009" actId="20577"/>
          <ac:spMkLst>
            <pc:docMk/>
            <pc:sldMk cId="114379304" sldId="305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13:24:23.589" v="11353" actId="20577"/>
          <ac:spMkLst>
            <pc:docMk/>
            <pc:sldMk cId="114379304" sldId="305"/>
            <ac:spMk id="5" creationId="{AD0F59F1-6DA9-D352-4EA7-2DA1698D54C8}"/>
          </ac:spMkLst>
        </pc:spChg>
      </pc:sldChg>
      <pc:sldChg chg="addSp delSp modSp new mod">
        <pc:chgData name="Mukkamala Kiran (XC-DX/EPF3)" userId="1010eff0-8f09-4d47-94c6-2e72318b1bbc" providerId="ADAL" clId="{B4AD107D-A067-43DC-BF86-41C1DD0E2F14}" dt="2023-05-25T14:21:19.909" v="11507" actId="20577"/>
        <pc:sldMkLst>
          <pc:docMk/>
          <pc:sldMk cId="411308868" sldId="306"/>
        </pc:sldMkLst>
        <pc:spChg chg="mod replST">
          <ac:chgData name="Mukkamala Kiran (XC-DX/EPF3)" userId="1010eff0-8f09-4d47-94c6-2e72318b1bbc" providerId="ADAL" clId="{B4AD107D-A067-43DC-BF86-41C1DD0E2F14}" dt="2023-05-25T09:22:08.458" v="10197" actId="20577"/>
          <ac:spMkLst>
            <pc:docMk/>
            <pc:sldMk cId="411308868" sldId="306"/>
            <ac:spMk id="2" creationId="{5F69F3A5-DE90-529D-FBBC-940E2343861B}"/>
          </ac:spMkLst>
        </pc:spChg>
        <pc:spChg chg="mod">
          <ac:chgData name="Mukkamala Kiran (XC-DX/EPF3)" userId="1010eff0-8f09-4d47-94c6-2e72318b1bbc" providerId="ADAL" clId="{B4AD107D-A067-43DC-BF86-41C1DD0E2F14}" dt="2023-05-25T14:20:53.552" v="11498" actId="404"/>
          <ac:spMkLst>
            <pc:docMk/>
            <pc:sldMk cId="411308868" sldId="306"/>
            <ac:spMk id="3" creationId="{96C9159F-14BA-558A-4D7F-850959DD482F}"/>
          </ac:spMkLst>
        </pc:spChg>
        <pc:spChg chg="mod">
          <ac:chgData name="Mukkamala Kiran (XC-DX/EPF3)" userId="1010eff0-8f09-4d47-94c6-2e72318b1bbc" providerId="ADAL" clId="{B4AD107D-A067-43DC-BF86-41C1DD0E2F14}" dt="2023-05-25T14:21:19.909" v="11507" actId="20577"/>
          <ac:spMkLst>
            <pc:docMk/>
            <pc:sldMk cId="411308868" sldId="306"/>
            <ac:spMk id="4" creationId="{11807B74-8F2B-950D-AA3C-B01888990807}"/>
          </ac:spMkLst>
        </pc:spChg>
        <pc:spChg chg="del">
          <ac:chgData name="Mukkamala Kiran (XC-DX/EPF3)" userId="1010eff0-8f09-4d47-94c6-2e72318b1bbc" providerId="ADAL" clId="{B4AD107D-A067-43DC-BF86-41C1DD0E2F14}" dt="2023-05-25T09:20:18.304" v="10136" actId="478"/>
          <ac:spMkLst>
            <pc:docMk/>
            <pc:sldMk cId="411308868" sldId="306"/>
            <ac:spMk id="5" creationId="{E75E70B7-B5FE-5CD1-C23C-76B09065321C}"/>
          </ac:spMkLst>
        </pc:spChg>
        <pc:spChg chg="add mod">
          <ac:chgData name="Mukkamala Kiran (XC-DX/EPF3)" userId="1010eff0-8f09-4d47-94c6-2e72318b1bbc" providerId="ADAL" clId="{B4AD107D-A067-43DC-BF86-41C1DD0E2F14}" dt="2023-05-25T09:24:32.045" v="10247" actId="1076"/>
          <ac:spMkLst>
            <pc:docMk/>
            <pc:sldMk cId="411308868" sldId="306"/>
            <ac:spMk id="7" creationId="{571B86F4-BACA-C96F-C81F-6C233602B080}"/>
          </ac:spMkLst>
        </pc:spChg>
        <pc:spChg chg="add mod">
          <ac:chgData name="Mukkamala Kiran (XC-DX/EPF3)" userId="1010eff0-8f09-4d47-94c6-2e72318b1bbc" providerId="ADAL" clId="{B4AD107D-A067-43DC-BF86-41C1DD0E2F14}" dt="2023-05-25T09:24:39.180" v="10249" actId="1076"/>
          <ac:spMkLst>
            <pc:docMk/>
            <pc:sldMk cId="411308868" sldId="306"/>
            <ac:spMk id="9" creationId="{6008644F-B4E9-11C5-E5A9-9FD66D943930}"/>
          </ac:spMkLst>
        </pc:spChg>
        <pc:picChg chg="add mod">
          <ac:chgData name="Mukkamala Kiran (XC-DX/EPF3)" userId="1010eff0-8f09-4d47-94c6-2e72318b1bbc" providerId="ADAL" clId="{B4AD107D-A067-43DC-BF86-41C1DD0E2F14}" dt="2023-05-25T09:24:35.303" v="10248" actId="1076"/>
          <ac:picMkLst>
            <pc:docMk/>
            <pc:sldMk cId="411308868" sldId="306"/>
            <ac:picMk id="8" creationId="{E02F69DE-AA7E-B409-74D2-C1E3CFCFB3A7}"/>
          </ac:picMkLst>
        </pc:picChg>
        <pc:picChg chg="add mod">
          <ac:chgData name="Mukkamala Kiran (XC-DX/EPF3)" userId="1010eff0-8f09-4d47-94c6-2e72318b1bbc" providerId="ADAL" clId="{B4AD107D-A067-43DC-BF86-41C1DD0E2F14}" dt="2023-05-25T09:24:45.278" v="10250" actId="1076"/>
          <ac:picMkLst>
            <pc:docMk/>
            <pc:sldMk cId="411308868" sldId="306"/>
            <ac:picMk id="10" creationId="{F703792E-8AB2-3118-422C-F3472F8F5AA5}"/>
          </ac:picMkLst>
        </pc:picChg>
      </pc:sldChg>
      <pc:sldChg chg="addSp delSp modSp new mod modClrScheme chgLayout">
        <pc:chgData name="Mukkamala Kiran (XC-DX/EPF3)" userId="1010eff0-8f09-4d47-94c6-2e72318b1bbc" providerId="ADAL" clId="{B4AD107D-A067-43DC-BF86-41C1DD0E2F14}" dt="2023-05-25T14:59:40.140" v="11916" actId="14100"/>
        <pc:sldMkLst>
          <pc:docMk/>
          <pc:sldMk cId="4220528674" sldId="307"/>
        </pc:sldMkLst>
        <pc:spChg chg="mod ord replST">
          <ac:chgData name="Mukkamala Kiran (XC-DX/EPF3)" userId="1010eff0-8f09-4d47-94c6-2e72318b1bbc" providerId="ADAL" clId="{B4AD107D-A067-43DC-BF86-41C1DD0E2F14}" dt="2023-05-25T13:24:45.967" v="11357" actId="700"/>
          <ac:spMkLst>
            <pc:docMk/>
            <pc:sldMk cId="4220528674" sldId="307"/>
            <ac:spMk id="2" creationId="{763F8F9F-7C91-9DFC-E793-63D7BAEDD6EA}"/>
          </ac:spMkLst>
        </pc:spChg>
        <pc:spChg chg="del mod ord">
          <ac:chgData name="Mukkamala Kiran (XC-DX/EPF3)" userId="1010eff0-8f09-4d47-94c6-2e72318b1bbc" providerId="ADAL" clId="{B4AD107D-A067-43DC-BF86-41C1DD0E2F14}" dt="2023-05-25T13:24:45.967" v="11357" actId="700"/>
          <ac:spMkLst>
            <pc:docMk/>
            <pc:sldMk cId="4220528674" sldId="307"/>
            <ac:spMk id="3" creationId="{402927E7-1487-F29E-CD66-BB02408C0EFB}"/>
          </ac:spMkLst>
        </pc:spChg>
        <pc:spChg chg="add mod ord">
          <ac:chgData name="Mukkamala Kiran (XC-DX/EPF3)" userId="1010eff0-8f09-4d47-94c6-2e72318b1bbc" providerId="ADAL" clId="{B4AD107D-A067-43DC-BF86-41C1DD0E2F14}" dt="2023-05-25T14:22:08.471" v="11513" actId="20577"/>
          <ac:spMkLst>
            <pc:docMk/>
            <pc:sldMk cId="4220528674" sldId="307"/>
            <ac:spMk id="4" creationId="{03A3F42C-4DEA-7809-615D-64E17C0C4CAF}"/>
          </ac:spMkLst>
        </pc:spChg>
        <pc:spChg chg="add mod ord">
          <ac:chgData name="Mukkamala Kiran (XC-DX/EPF3)" userId="1010eff0-8f09-4d47-94c6-2e72318b1bbc" providerId="ADAL" clId="{B4AD107D-A067-43DC-BF86-41C1DD0E2F14}" dt="2023-05-25T14:58:07.250" v="11913" actId="20577"/>
          <ac:spMkLst>
            <pc:docMk/>
            <pc:sldMk cId="4220528674" sldId="307"/>
            <ac:spMk id="5" creationId="{5746FBF9-DA37-259E-1218-1C0A7BFB6289}"/>
          </ac:spMkLst>
        </pc:spChg>
        <pc:spChg chg="add del mod ord">
          <ac:chgData name="Mukkamala Kiran (XC-DX/EPF3)" userId="1010eff0-8f09-4d47-94c6-2e72318b1bbc" providerId="ADAL" clId="{B4AD107D-A067-43DC-BF86-41C1DD0E2F14}" dt="2023-05-25T14:26:46.350" v="11648" actId="931"/>
          <ac:spMkLst>
            <pc:docMk/>
            <pc:sldMk cId="4220528674" sldId="307"/>
            <ac:spMk id="6" creationId="{39AD5D65-9934-D076-7719-FFDE01ECDF1C}"/>
          </ac:spMkLst>
        </pc:spChg>
        <pc:spChg chg="add mod">
          <ac:chgData name="Mukkamala Kiran (XC-DX/EPF3)" userId="1010eff0-8f09-4d47-94c6-2e72318b1bbc" providerId="ADAL" clId="{B4AD107D-A067-43DC-BF86-41C1DD0E2F14}" dt="2023-05-25T14:42:23.585" v="11844" actId="20577"/>
          <ac:spMkLst>
            <pc:docMk/>
            <pc:sldMk cId="4220528674" sldId="307"/>
            <ac:spMk id="10" creationId="{800731A7-EBE5-2284-932D-1B3C7F0A7D68}"/>
          </ac:spMkLst>
        </pc:spChg>
        <pc:spChg chg="add mod">
          <ac:chgData name="Mukkamala Kiran (XC-DX/EPF3)" userId="1010eff0-8f09-4d47-94c6-2e72318b1bbc" providerId="ADAL" clId="{B4AD107D-A067-43DC-BF86-41C1DD0E2F14}" dt="2023-05-25T14:50:51.724" v="11896" actId="1076"/>
          <ac:spMkLst>
            <pc:docMk/>
            <pc:sldMk cId="4220528674" sldId="307"/>
            <ac:spMk id="12" creationId="{A695A4BF-A334-5E3A-739A-C5E3809E4C57}"/>
          </ac:spMkLst>
        </pc:spChg>
        <pc:spChg chg="add mod">
          <ac:chgData name="Mukkamala Kiran (XC-DX/EPF3)" userId="1010eff0-8f09-4d47-94c6-2e72318b1bbc" providerId="ADAL" clId="{B4AD107D-A067-43DC-BF86-41C1DD0E2F14}" dt="2023-05-25T14:50:11.352" v="11891" actId="1076"/>
          <ac:spMkLst>
            <pc:docMk/>
            <pc:sldMk cId="4220528674" sldId="307"/>
            <ac:spMk id="15" creationId="{2ACDC7E3-3F3E-CF07-A764-A6A62500E4F6}"/>
          </ac:spMkLst>
        </pc:spChg>
        <pc:picChg chg="add mod">
          <ac:chgData name="Mukkamala Kiran (XC-DX/EPF3)" userId="1010eff0-8f09-4d47-94c6-2e72318b1bbc" providerId="ADAL" clId="{B4AD107D-A067-43DC-BF86-41C1DD0E2F14}" dt="2023-05-25T14:27:04.157" v="11653" actId="1076"/>
          <ac:picMkLst>
            <pc:docMk/>
            <pc:sldMk cId="4220528674" sldId="307"/>
            <ac:picMk id="8" creationId="{18A02E7F-9F92-88AA-FB9F-7554F17EEB01}"/>
          </ac:picMkLst>
        </pc:picChg>
        <pc:picChg chg="add mod">
          <ac:chgData name="Mukkamala Kiran (XC-DX/EPF3)" userId="1010eff0-8f09-4d47-94c6-2e72318b1bbc" providerId="ADAL" clId="{B4AD107D-A067-43DC-BF86-41C1DD0E2F14}" dt="2023-05-25T14:57:54.807" v="11907" actId="14826"/>
          <ac:picMkLst>
            <pc:docMk/>
            <pc:sldMk cId="4220528674" sldId="307"/>
            <ac:picMk id="14" creationId="{175BAFDA-242C-45ED-F60C-88B400E7DE7A}"/>
          </ac:picMkLst>
        </pc:picChg>
        <pc:picChg chg="add mod">
          <ac:chgData name="Mukkamala Kiran (XC-DX/EPF3)" userId="1010eff0-8f09-4d47-94c6-2e72318b1bbc" providerId="ADAL" clId="{B4AD107D-A067-43DC-BF86-41C1DD0E2F14}" dt="2023-05-25T14:59:40.140" v="11916" actId="14100"/>
          <ac:picMkLst>
            <pc:docMk/>
            <pc:sldMk cId="4220528674" sldId="307"/>
            <ac:picMk id="17" creationId="{2C102049-8743-3E39-3F39-6211C16EDF63}"/>
          </ac:picMkLst>
        </pc:picChg>
      </pc:sldChg>
      <pc:sldChg chg="addSp delSp modSp add mod">
        <pc:chgData name="Mukkamala Kiran (XC-DX/EPF3)" userId="1010eff0-8f09-4d47-94c6-2e72318b1bbc" providerId="ADAL" clId="{B4AD107D-A067-43DC-BF86-41C1DD0E2F14}" dt="2023-05-25T15:10:44.583" v="12021" actId="14826"/>
        <pc:sldMkLst>
          <pc:docMk/>
          <pc:sldMk cId="2876466363" sldId="308"/>
        </pc:sldMkLst>
        <pc:spChg chg="mod">
          <ac:chgData name="Mukkamala Kiran (XC-DX/EPF3)" userId="1010eff0-8f09-4d47-94c6-2e72318b1bbc" providerId="ADAL" clId="{B4AD107D-A067-43DC-BF86-41C1DD0E2F14}" dt="2023-05-25T13:25:24.727" v="11390" actId="20577"/>
          <ac:spMkLst>
            <pc:docMk/>
            <pc:sldMk cId="2876466363" sldId="308"/>
            <ac:spMk id="4" creationId="{03A3F42C-4DEA-7809-615D-64E17C0C4CAF}"/>
          </ac:spMkLst>
        </pc:spChg>
        <pc:spChg chg="mod">
          <ac:chgData name="Mukkamala Kiran (XC-DX/EPF3)" userId="1010eff0-8f09-4d47-94c6-2e72318b1bbc" providerId="ADAL" clId="{B4AD107D-A067-43DC-BF86-41C1DD0E2F14}" dt="2023-05-25T15:08:12.249" v="12020" actId="20577"/>
          <ac:spMkLst>
            <pc:docMk/>
            <pc:sldMk cId="2876466363" sldId="308"/>
            <ac:spMk id="5" creationId="{5746FBF9-DA37-259E-1218-1C0A7BFB6289}"/>
          </ac:spMkLst>
        </pc:spChg>
        <pc:spChg chg="del">
          <ac:chgData name="Mukkamala Kiran (XC-DX/EPF3)" userId="1010eff0-8f09-4d47-94c6-2e72318b1bbc" providerId="ADAL" clId="{B4AD107D-A067-43DC-BF86-41C1DD0E2F14}" dt="2023-05-25T15:00:33.108" v="11918" actId="478"/>
          <ac:spMkLst>
            <pc:docMk/>
            <pc:sldMk cId="2876466363" sldId="308"/>
            <ac:spMk id="6" creationId="{39AD5D65-9934-D076-7719-FFDE01ECDF1C}"/>
          </ac:spMkLst>
        </pc:spChg>
        <pc:spChg chg="add mod">
          <ac:chgData name="Mukkamala Kiran (XC-DX/EPF3)" userId="1010eff0-8f09-4d47-94c6-2e72318b1bbc" providerId="ADAL" clId="{B4AD107D-A067-43DC-BF86-41C1DD0E2F14}" dt="2023-05-25T15:00:38.641" v="11922" actId="20577"/>
          <ac:spMkLst>
            <pc:docMk/>
            <pc:sldMk cId="2876466363" sldId="308"/>
            <ac:spMk id="7" creationId="{D428E41C-23B7-5ED2-29A2-F7A696ED8C2B}"/>
          </ac:spMkLst>
        </pc:spChg>
        <pc:spChg chg="add mod">
          <ac:chgData name="Mukkamala Kiran (XC-DX/EPF3)" userId="1010eff0-8f09-4d47-94c6-2e72318b1bbc" providerId="ADAL" clId="{B4AD107D-A067-43DC-BF86-41C1DD0E2F14}" dt="2023-05-25T15:07:06.461" v="12011" actId="1076"/>
          <ac:spMkLst>
            <pc:docMk/>
            <pc:sldMk cId="2876466363" sldId="308"/>
            <ac:spMk id="8" creationId="{CA18D49C-A95C-DECA-D6D4-387BAB8CECDD}"/>
          </ac:spMkLst>
        </pc:spChg>
        <pc:spChg chg="add mod">
          <ac:chgData name="Mukkamala Kiran (XC-DX/EPF3)" userId="1010eff0-8f09-4d47-94c6-2e72318b1bbc" providerId="ADAL" clId="{B4AD107D-A067-43DC-BF86-41C1DD0E2F14}" dt="2023-05-25T15:00:30.884" v="11917"/>
          <ac:spMkLst>
            <pc:docMk/>
            <pc:sldMk cId="2876466363" sldId="308"/>
            <ac:spMk id="10" creationId="{2AFDF129-6D27-CF03-C316-183D288ECB1B}"/>
          </ac:spMkLst>
        </pc:spChg>
        <pc:picChg chg="add mod">
          <ac:chgData name="Mukkamala Kiran (XC-DX/EPF3)" userId="1010eff0-8f09-4d47-94c6-2e72318b1bbc" providerId="ADAL" clId="{B4AD107D-A067-43DC-BF86-41C1DD0E2F14}" dt="2023-05-25T15:02:20.944" v="11941" actId="14100"/>
          <ac:picMkLst>
            <pc:docMk/>
            <pc:sldMk cId="2876466363" sldId="308"/>
            <ac:picMk id="3" creationId="{1E53AB2C-A7AE-496C-349E-BEB4D2DFC891}"/>
          </ac:picMkLst>
        </pc:picChg>
        <pc:picChg chg="add mod">
          <ac:chgData name="Mukkamala Kiran (XC-DX/EPF3)" userId="1010eff0-8f09-4d47-94c6-2e72318b1bbc" providerId="ADAL" clId="{B4AD107D-A067-43DC-BF86-41C1DD0E2F14}" dt="2023-05-25T15:07:03.383" v="12010" actId="1076"/>
          <ac:picMkLst>
            <pc:docMk/>
            <pc:sldMk cId="2876466363" sldId="308"/>
            <ac:picMk id="9" creationId="{94790201-F0F5-8BC5-62C9-4D1269E15C6C}"/>
          </ac:picMkLst>
        </pc:picChg>
        <pc:picChg chg="add mod">
          <ac:chgData name="Mukkamala Kiran (XC-DX/EPF3)" userId="1010eff0-8f09-4d47-94c6-2e72318b1bbc" providerId="ADAL" clId="{B4AD107D-A067-43DC-BF86-41C1DD0E2F14}" dt="2023-05-25T15:10:44.583" v="12021" actId="14826"/>
          <ac:picMkLst>
            <pc:docMk/>
            <pc:sldMk cId="2876466363" sldId="308"/>
            <ac:picMk id="11" creationId="{F0C6EC1B-ACF9-2D23-3B6C-066EA527209A}"/>
          </ac:picMkLst>
        </pc:picChg>
      </pc:sldChg>
      <pc:sldChg chg="add del">
        <pc:chgData name="Mukkamala Kiran (XC-DX/EPF3)" userId="1010eff0-8f09-4d47-94c6-2e72318b1bbc" providerId="ADAL" clId="{B4AD107D-A067-43DC-BF86-41C1DD0E2F14}" dt="2023-05-25T14:51:10.725" v="11898" actId="47"/>
        <pc:sldMkLst>
          <pc:docMk/>
          <pc:sldMk cId="687865664" sldId="309"/>
        </pc:sldMkLst>
      </pc:sldChg>
      <pc:sldChg chg="addSp delSp modSp add mod">
        <pc:chgData name="Mukkamala Kiran (XC-DX/EPF3)" userId="1010eff0-8f09-4d47-94c6-2e72318b1bbc" providerId="ADAL" clId="{B4AD107D-A067-43DC-BF86-41C1DD0E2F14}" dt="2023-05-25T15:57:46.697" v="12063" actId="1076"/>
        <pc:sldMkLst>
          <pc:docMk/>
          <pc:sldMk cId="3108022032" sldId="309"/>
        </pc:sldMkLst>
        <pc:spChg chg="add del mod">
          <ac:chgData name="Mukkamala Kiran (XC-DX/EPF3)" userId="1010eff0-8f09-4d47-94c6-2e72318b1bbc" providerId="ADAL" clId="{B4AD107D-A067-43DC-BF86-41C1DD0E2F14}" dt="2023-05-25T15:12:21.218" v="12058" actId="931"/>
          <ac:spMkLst>
            <pc:docMk/>
            <pc:sldMk cId="3108022032" sldId="309"/>
            <ac:spMk id="3" creationId="{92D03ECE-E687-3C30-1215-0C3A9CA8FF6B}"/>
          </ac:spMkLst>
        </pc:spChg>
        <pc:spChg chg="mod">
          <ac:chgData name="Mukkamala Kiran (XC-DX/EPF3)" userId="1010eff0-8f09-4d47-94c6-2e72318b1bbc" providerId="ADAL" clId="{B4AD107D-A067-43DC-BF86-41C1DD0E2F14}" dt="2023-05-25T15:11:11.233" v="12055" actId="20577"/>
          <ac:spMkLst>
            <pc:docMk/>
            <pc:sldMk cId="3108022032" sldId="309"/>
            <ac:spMk id="4" creationId="{D59F8D30-BB63-2514-EB95-77D511E2BBEB}"/>
          </ac:spMkLst>
        </pc:spChg>
        <pc:spChg chg="mod">
          <ac:chgData name="Mukkamala Kiran (XC-DX/EPF3)" userId="1010eff0-8f09-4d47-94c6-2e72318b1bbc" providerId="ADAL" clId="{B4AD107D-A067-43DC-BF86-41C1DD0E2F14}" dt="2023-05-25T15:11:07.861" v="12053" actId="20577"/>
          <ac:spMkLst>
            <pc:docMk/>
            <pc:sldMk cId="3108022032" sldId="309"/>
            <ac:spMk id="5" creationId="{AD0F59F1-6DA9-D352-4EA7-2DA1698D54C8}"/>
          </ac:spMkLst>
        </pc:spChg>
        <pc:spChg chg="add del mod">
          <ac:chgData name="Mukkamala Kiran (XC-DX/EPF3)" userId="1010eff0-8f09-4d47-94c6-2e72318b1bbc" providerId="ADAL" clId="{B4AD107D-A067-43DC-BF86-41C1DD0E2F14}" dt="2023-05-25T15:29:00.686" v="12060"/>
          <ac:spMkLst>
            <pc:docMk/>
            <pc:sldMk cId="3108022032" sldId="309"/>
            <ac:spMk id="7" creationId="{920B2656-8C07-7111-A065-F217FD2A8140}"/>
          </ac:spMkLst>
        </pc:spChg>
        <pc:spChg chg="add del mod">
          <ac:chgData name="Mukkamala Kiran (XC-DX/EPF3)" userId="1010eff0-8f09-4d47-94c6-2e72318b1bbc" providerId="ADAL" clId="{B4AD107D-A067-43DC-BF86-41C1DD0E2F14}" dt="2023-05-25T15:57:44.027" v="12062"/>
          <ac:spMkLst>
            <pc:docMk/>
            <pc:sldMk cId="3108022032" sldId="309"/>
            <ac:spMk id="15" creationId="{840B0299-23E8-04DB-B83D-870F18AB1946}"/>
          </ac:spMkLst>
        </pc:spChg>
        <pc:graphicFrameChg chg="del">
          <ac:chgData name="Mukkamala Kiran (XC-DX/EPF3)" userId="1010eff0-8f09-4d47-94c6-2e72318b1bbc" providerId="ADAL" clId="{B4AD107D-A067-43DC-BF86-41C1DD0E2F14}" dt="2023-05-25T15:11:34.493" v="12057" actId="21"/>
          <ac:graphicFrameMkLst>
            <pc:docMk/>
            <pc:sldMk cId="3108022032" sldId="309"/>
            <ac:graphicFrameMk id="10" creationId="{1ABBF6D3-0222-1E9A-C658-FBA43D752DA9}"/>
          </ac:graphicFrameMkLst>
        </pc:graphicFrameChg>
        <pc:graphicFrameChg chg="add del mod">
          <ac:chgData name="Mukkamala Kiran (XC-DX/EPF3)" userId="1010eff0-8f09-4d47-94c6-2e72318b1bbc" providerId="ADAL" clId="{B4AD107D-A067-43DC-BF86-41C1DD0E2F14}" dt="2023-05-25T15:29:32.082" v="12061" actId="21"/>
          <ac:graphicFrameMkLst>
            <pc:docMk/>
            <pc:sldMk cId="3108022032" sldId="309"/>
            <ac:graphicFrameMk id="12" creationId="{57DDB7CF-E726-469B-C791-3AFC0A65B844}"/>
          </ac:graphicFrameMkLst>
        </pc:graphicFrameChg>
        <pc:graphicFrameChg chg="add mod">
          <ac:chgData name="Mukkamala Kiran (XC-DX/EPF3)" userId="1010eff0-8f09-4d47-94c6-2e72318b1bbc" providerId="ADAL" clId="{B4AD107D-A067-43DC-BF86-41C1DD0E2F14}" dt="2023-05-25T15:57:46.697" v="12063" actId="1076"/>
          <ac:graphicFrameMkLst>
            <pc:docMk/>
            <pc:sldMk cId="3108022032" sldId="309"/>
            <ac:graphicFrameMk id="16" creationId="{596998FD-4F19-D4D3-52AD-5C443233EF7B}"/>
          </ac:graphicFrameMkLst>
        </pc:graphicFrameChg>
        <pc:picChg chg="del">
          <ac:chgData name="Mukkamala Kiran (XC-DX/EPF3)" userId="1010eff0-8f09-4d47-94c6-2e72318b1bbc" providerId="ADAL" clId="{B4AD107D-A067-43DC-BF86-41C1DD0E2F14}" dt="2023-05-25T15:11:13.667" v="12056" actId="478"/>
          <ac:picMkLst>
            <pc:docMk/>
            <pc:sldMk cId="3108022032" sldId="309"/>
            <ac:picMk id="9" creationId="{3AD0FB90-42BE-5B6B-37EB-159B90E1D6AF}"/>
          </ac:picMkLst>
        </pc:picChg>
        <pc:picChg chg="add mod">
          <ac:chgData name="Mukkamala Kiran (XC-DX/EPF3)" userId="1010eff0-8f09-4d47-94c6-2e72318b1bbc" providerId="ADAL" clId="{B4AD107D-A067-43DC-BF86-41C1DD0E2F14}" dt="2023-05-25T15:12:43.372" v="12059" actId="208"/>
          <ac:picMkLst>
            <pc:docMk/>
            <pc:sldMk cId="3108022032" sldId="309"/>
            <ac:picMk id="11" creationId="{1AC3704B-B2BE-967B-1E6D-46DFA0196220}"/>
          </ac:picMkLst>
        </pc:picChg>
      </pc:sldChg>
    </pc:docChg>
  </pc:docChgLst>
  <pc:docChgLst>
    <pc:chgData name="Farian Matthias (XC-DX/ENG1)" userId="d212594a-84cd-4744-b18b-5ef21e5cc948" providerId="ADAL" clId="{3AD44931-CC2D-4711-B40A-87FA4D8F0E1B}"/>
    <pc:docChg chg="delSld modSld">
      <pc:chgData name="Farian Matthias (XC-DX/ENG1)" userId="d212594a-84cd-4744-b18b-5ef21e5cc948" providerId="ADAL" clId="{3AD44931-CC2D-4711-B40A-87FA4D8F0E1B}" dt="2023-04-28T14:31:26.710" v="23" actId="47"/>
      <pc:docMkLst>
        <pc:docMk/>
      </pc:docMkLst>
      <pc:sldChg chg="del">
        <pc:chgData name="Farian Matthias (XC-DX/ENG1)" userId="d212594a-84cd-4744-b18b-5ef21e5cc948" providerId="ADAL" clId="{3AD44931-CC2D-4711-B40A-87FA4D8F0E1B}" dt="2023-04-28T14:31:26.710" v="23" actId="47"/>
        <pc:sldMkLst>
          <pc:docMk/>
          <pc:sldMk cId="3714301436" sldId="265"/>
        </pc:sldMkLst>
      </pc:sldChg>
      <pc:sldChg chg="modSp mod">
        <pc:chgData name="Farian Matthias (XC-DX/ENG1)" userId="d212594a-84cd-4744-b18b-5ef21e5cc948" providerId="ADAL" clId="{3AD44931-CC2D-4711-B40A-87FA4D8F0E1B}" dt="2023-04-28T14:22:44.651" v="22" actId="20577"/>
        <pc:sldMkLst>
          <pc:docMk/>
          <pc:sldMk cId="4069606845" sldId="268"/>
        </pc:sldMkLst>
        <pc:spChg chg="mod">
          <ac:chgData name="Farian Matthias (XC-DX/ENG1)" userId="d212594a-84cd-4744-b18b-5ef21e5cc948" providerId="ADAL" clId="{3AD44931-CC2D-4711-B40A-87FA4D8F0E1B}" dt="2023-04-28T14:22:44.651" v="22" actId="20577"/>
          <ac:spMkLst>
            <pc:docMk/>
            <pc:sldMk cId="4069606845" sldId="268"/>
            <ac:spMk id="4" creationId="{D59F8D30-BB63-2514-EB95-77D511E2BBEB}"/>
          </ac:spMkLst>
        </pc:spChg>
        <pc:spChg chg="mod">
          <ac:chgData name="Farian Matthias (XC-DX/ENG1)" userId="d212594a-84cd-4744-b18b-5ef21e5cc948" providerId="ADAL" clId="{3AD44931-CC2D-4711-B40A-87FA4D8F0E1B}" dt="2023-04-28T14:18:01.356" v="0"/>
          <ac:spMkLst>
            <pc:docMk/>
            <pc:sldMk cId="4069606845" sldId="268"/>
            <ac:spMk id="5" creationId="{AD0F59F1-6DA9-D352-4EA7-2DA1698D54C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Cross-Domain Computing Solutions | XC-DX/ENG1 | 2023-04-28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GmbH 2023.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OneParking</a:t>
            </a:r>
            <a:r>
              <a:rPr lang="en-US"/>
              <a:t> Activity Modeling</a:t>
            </a:r>
            <a:br>
              <a:rPr lang="en-US"/>
            </a:br>
            <a:r>
              <a:rPr lang="en-US"/>
              <a:t>Training 02: Essentials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Kiran Mukkamala (XC-DX/EPF3)</a:t>
            </a:r>
          </a:p>
          <a:p>
            <a:r>
              <a:rPr lang="en-US"/>
              <a:t>2023-05-10</a:t>
            </a:r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Establishing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0B456-4EC8-DEE7-FCBC-A9C14060C446}"/>
              </a:ext>
            </a:extLst>
          </p:cNvPr>
          <p:cNvSpPr txBox="1"/>
          <p:nvPr/>
        </p:nvSpPr>
        <p:spPr>
          <a:xfrm>
            <a:off x="5925026" y="356437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02_Activities_Training_Essentials_Step_03.qea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E0179C-4769-7057-EB14-8A3D9F4423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700" y="1639426"/>
            <a:ext cx="4914900" cy="3078369"/>
          </a:xfrm>
          <a:ln>
            <a:solidFill>
              <a:schemeClr val="tx1"/>
            </a:solidFill>
          </a:ln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416E6D9-7261-AB04-83D8-6270D899B8C6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0973286"/>
              </p:ext>
            </p:extLst>
          </p:nvPr>
        </p:nvGraphicFramePr>
        <p:xfrm>
          <a:off x="7814571" y="279284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Content Placeholder 13">
                        <a:extLst>
                          <a:ext uri="{FF2B5EF4-FFF2-40B4-BE49-F238E27FC236}">
                            <a16:creationId xmlns:a16="http://schemas.microsoft.com/office/drawing/2014/main" id="{2416E6D9-7261-AB04-83D8-6270D899B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14571" y="279284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960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440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Statement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224742"/>
            <a:ext cx="10268989" cy="4312058"/>
          </a:xfrm>
        </p:spPr>
        <p:txBody>
          <a:bodyPr/>
          <a:lstStyle/>
          <a:p>
            <a:r>
              <a:rPr lang="en-US" dirty="0"/>
              <a:t>Add new activity with diagram named ‘</a:t>
            </a:r>
            <a:r>
              <a:rPr lang="en-US" b="1" i="1" dirty="0"/>
              <a:t>Provide Function Status’</a:t>
            </a:r>
            <a:r>
              <a:rPr lang="en-US" dirty="0"/>
              <a:t> to block </a:t>
            </a:r>
            <a:r>
              <a:rPr lang="en-US" b="1" i="1" dirty="0"/>
              <a:t>Example Subsystem A</a:t>
            </a:r>
          </a:p>
          <a:p>
            <a:r>
              <a:rPr lang="en-US" dirty="0"/>
              <a:t>Add below Activity parameters with classifiers and direction:</a:t>
            </a:r>
          </a:p>
          <a:p>
            <a:pPr marL="457200" lvl="1" indent="0">
              <a:buNone/>
            </a:pPr>
            <a:r>
              <a:rPr lang="en-US" dirty="0"/>
              <a:t>Inputs</a:t>
            </a:r>
          </a:p>
          <a:p>
            <a:pPr lvl="2"/>
            <a:r>
              <a:rPr lang="en-US" sz="1200" dirty="0"/>
              <a:t>Value : </a:t>
            </a:r>
            <a:r>
              <a:rPr lang="en-US" sz="1200" dirty="0" err="1"/>
              <a:t>SensorValueList_FlowClassifier</a:t>
            </a:r>
            <a:endParaRPr lang="en-US" sz="1200" dirty="0"/>
          </a:p>
          <a:p>
            <a:pPr lvl="2"/>
            <a:r>
              <a:rPr lang="en-US" sz="1200" dirty="0"/>
              <a:t>Status : </a:t>
            </a:r>
            <a:r>
              <a:rPr lang="en-US" sz="1200" dirty="0" err="1"/>
              <a:t>SensorStatusList_FlowClassifier</a:t>
            </a:r>
            <a:endParaRPr lang="en-US" sz="1200" dirty="0"/>
          </a:p>
          <a:p>
            <a:pPr marL="457200" lvl="1" indent="0">
              <a:buNone/>
            </a:pPr>
            <a:r>
              <a:rPr lang="en-US" dirty="0"/>
              <a:t>Output</a:t>
            </a:r>
          </a:p>
          <a:p>
            <a:pPr lvl="2"/>
            <a:r>
              <a:rPr lang="en-US" sz="1200" dirty="0"/>
              <a:t>Function Status : </a:t>
            </a:r>
            <a:r>
              <a:rPr lang="en-US" sz="1200" dirty="0" err="1"/>
              <a:t>Status_FlowClassifier</a:t>
            </a:r>
            <a:endParaRPr lang="en-US" sz="1200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Add </a:t>
            </a:r>
            <a:r>
              <a:rPr lang="en-US" sz="1800" i="1" dirty="0"/>
              <a:t>Initial</a:t>
            </a:r>
            <a:r>
              <a:rPr lang="en-US" sz="1800" dirty="0"/>
              <a:t>, </a:t>
            </a:r>
            <a:r>
              <a:rPr lang="en-US" sz="1800" i="1" dirty="0"/>
              <a:t>Final</a:t>
            </a:r>
            <a:r>
              <a:rPr lang="en-US" sz="1800" dirty="0"/>
              <a:t> nodes followed by an Action named </a:t>
            </a:r>
            <a:r>
              <a:rPr lang="en-US" sz="2000" dirty="0"/>
              <a:t>‘</a:t>
            </a:r>
            <a:r>
              <a:rPr lang="en-US" sz="2000" b="1" i="1" dirty="0"/>
              <a:t>Function Status’</a:t>
            </a:r>
            <a:r>
              <a:rPr lang="en-US" sz="2000" dirty="0"/>
              <a:t> to </a:t>
            </a:r>
            <a:r>
              <a:rPr lang="en-US" sz="2000" b="1" i="1" dirty="0"/>
              <a:t>Provide Function Status </a:t>
            </a:r>
            <a:r>
              <a:rPr lang="en-US" sz="2000" dirty="0"/>
              <a:t>activity diagram and connect these nodes as below:</a:t>
            </a:r>
            <a:br>
              <a:rPr lang="en-US" sz="2000" dirty="0"/>
            </a:br>
            <a:r>
              <a:rPr lang="en-US" sz="2000" i="1" dirty="0" err="1"/>
              <a:t>Inital</a:t>
            </a:r>
            <a:r>
              <a:rPr lang="en-US" sz="2000" dirty="0"/>
              <a:t> node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i="1" dirty="0"/>
              <a:t>Function Status </a:t>
            </a:r>
            <a:r>
              <a:rPr lang="en-US" sz="2000" i="1" dirty="0">
                <a:sym typeface="Wingdings" panose="05000000000000000000" pitchFamily="2" charset="2"/>
              </a:rPr>
              <a:t> Final </a:t>
            </a:r>
            <a:r>
              <a:rPr lang="en-US" sz="2000" dirty="0">
                <a:sym typeface="Wingdings" panose="05000000000000000000" pitchFamily="2" charset="2"/>
              </a:rPr>
              <a:t>node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2421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Solution</a:t>
            </a:r>
            <a:endParaRPr lang="en-GB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89D0CD-4166-C938-FB17-92713826F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" y="1524987"/>
            <a:ext cx="4914900" cy="3120638"/>
          </a:xfr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8383549-72DE-75B4-5E9C-484F5D03304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0424143"/>
              </p:ext>
            </p:extLst>
          </p:nvPr>
        </p:nvGraphicFramePr>
        <p:xfrm>
          <a:off x="7803486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9" name="Content Placeholder 8">
                        <a:extLst>
                          <a:ext uri="{FF2B5EF4-FFF2-40B4-BE49-F238E27FC236}">
                            <a16:creationId xmlns:a16="http://schemas.microsoft.com/office/drawing/2014/main" id="{88383549-72DE-75B4-5E9C-484F5D0330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03486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02_Activities_Training_Essentials_Exercise_A.qea</a:t>
            </a:r>
          </a:p>
        </p:txBody>
      </p:sp>
    </p:spTree>
    <p:extLst>
      <p:ext uri="{BB962C8B-B14F-4D97-AF65-F5344CB8AC3E}">
        <p14:creationId xmlns:p14="http://schemas.microsoft.com/office/powerpoint/2010/main" val="203421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0377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 Adding activity partition along with allocation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8895" y="2754574"/>
            <a:ext cx="2576439" cy="1395118"/>
          </a:xfrm>
          <a:ln w="12700"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12862" y="992523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12862" y="2754574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5480847" y="4224923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25D10-AFFA-AF58-BAE6-95FDC99F3B66}"/>
              </a:ext>
            </a:extLst>
          </p:cNvPr>
          <p:cNvSpPr txBox="1"/>
          <p:nvPr/>
        </p:nvSpPr>
        <p:spPr>
          <a:xfrm>
            <a:off x="8148010" y="1186923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6702" y="1078391"/>
            <a:ext cx="2588633" cy="1615143"/>
          </a:xfrm>
          <a:ln w="12700">
            <a:solidFill>
              <a:srgbClr val="18837E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536" y="4191284"/>
            <a:ext cx="1531388" cy="1418858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C9AD52-6C73-36AF-3C45-BA40CF988794}"/>
              </a:ext>
            </a:extLst>
          </p:cNvPr>
          <p:cNvGrpSpPr/>
          <p:nvPr/>
        </p:nvGrpSpPr>
        <p:grpSpPr>
          <a:xfrm>
            <a:off x="8657074" y="1286541"/>
            <a:ext cx="2083114" cy="3542134"/>
            <a:chOff x="8552801" y="1286541"/>
            <a:chExt cx="2083114" cy="35421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D69ACA-F4C4-8904-7F77-E1538BFDAA22}"/>
                </a:ext>
              </a:extLst>
            </p:cNvPr>
            <p:cNvGrpSpPr/>
            <p:nvPr/>
          </p:nvGrpSpPr>
          <p:grpSpPr>
            <a:xfrm>
              <a:off x="8749254" y="1412578"/>
              <a:ext cx="1711998" cy="3273749"/>
              <a:chOff x="8749254" y="1412578"/>
              <a:chExt cx="1711998" cy="3273749"/>
            </a:xfrm>
          </p:grpSpPr>
          <p:pic>
            <p:nvPicPr>
              <p:cNvPr id="18" name="Content Placeholder 11">
                <a:extLst>
                  <a:ext uri="{FF2B5EF4-FFF2-40B4-BE49-F238E27FC236}">
                    <a16:creationId xmlns:a16="http://schemas.microsoft.com/office/drawing/2014/main" id="{2CC169F0-E4F3-E5FE-C9C8-6C5D3CF10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49254" y="1412578"/>
                <a:ext cx="1711998" cy="1453006"/>
              </a:xfrm>
              <a:prstGeom prst="rect">
                <a:avLst/>
              </a:prstGeom>
              <a:ln w="12700">
                <a:solidFill>
                  <a:srgbClr val="ED0007"/>
                </a:solidFill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50643EB-7E41-6E51-7880-9579543B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49254" y="2991622"/>
                <a:ext cx="1711998" cy="1694705"/>
              </a:xfrm>
              <a:prstGeom prst="rect">
                <a:avLst/>
              </a:prstGeom>
              <a:ln w="12700">
                <a:solidFill>
                  <a:srgbClr val="ED0007"/>
                </a:solidFill>
              </a:ln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A522C2D-7121-AEB7-DD90-D22532C82363}"/>
                </a:ext>
              </a:extLst>
            </p:cNvPr>
            <p:cNvSpPr/>
            <p:nvPr/>
          </p:nvSpPr>
          <p:spPr>
            <a:xfrm>
              <a:off x="8552801" y="1286541"/>
              <a:ext cx="2083114" cy="3542134"/>
            </a:xfrm>
            <a:prstGeom prst="rect">
              <a:avLst/>
            </a:prstGeom>
            <a:noFill/>
            <a:ln w="12700" cap="flat" cmpd="sng" algn="ctr">
              <a:solidFill>
                <a:srgbClr val="ED000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8038A4D-E6C1-9D8F-58FB-2831A06A4942}"/>
              </a:ext>
            </a:extLst>
          </p:cNvPr>
          <p:cNvSpPr txBox="1">
            <a:spLocks/>
          </p:cNvSpPr>
          <p:nvPr/>
        </p:nvSpPr>
        <p:spPr>
          <a:xfrm>
            <a:off x="230469" y="1223186"/>
            <a:ext cx="4914000" cy="41928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Add new activity with diagram called ‘</a:t>
            </a:r>
            <a:r>
              <a:rPr lang="en-US" b="1" i="1" dirty="0"/>
              <a:t>Example System</a:t>
            </a:r>
            <a:r>
              <a:rPr lang="en-US" dirty="0"/>
              <a:t>’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dirty="0">
              <a:solidFill>
                <a:srgbClr val="18837E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Add an activity partition to activity diagram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dirty="0">
              <a:solidFill>
                <a:srgbClr val="007BC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Rename the activity partition to desired name(</a:t>
            </a:r>
            <a:r>
              <a:rPr lang="en-US" b="1" i="1" dirty="0"/>
              <a:t>SubSystem A</a:t>
            </a:r>
            <a:r>
              <a:rPr lang="en-US" dirty="0"/>
              <a:t>)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dirty="0">
              <a:solidFill>
                <a:srgbClr val="9E2896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Click on (…) Stereotype in properties window of activity partition, select </a:t>
            </a:r>
            <a:r>
              <a:rPr lang="en-US" b="1" i="1" dirty="0" err="1"/>
              <a:t>allocateActivityPartition</a:t>
            </a:r>
            <a:r>
              <a:rPr lang="en-US" dirty="0"/>
              <a:t> and click OK </a:t>
            </a:r>
            <a:r>
              <a:rPr lang="en-US" b="1" kern="0" dirty="0">
                <a:solidFill>
                  <a:srgbClr val="ED0007"/>
                </a:solidFill>
              </a:rPr>
              <a:t>(04)</a:t>
            </a:r>
            <a:endParaRPr lang="en-US" dirty="0">
              <a:solidFill>
                <a:srgbClr val="ED00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4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 Associate activity partition with a subsystem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203" y="1138825"/>
            <a:ext cx="1689027" cy="1743743"/>
          </a:xfrm>
          <a:ln w="12700">
            <a:solidFill>
              <a:srgbClr val="9E2896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167991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5433111" y="337049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8388059" y="103680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07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3876" y="3424596"/>
            <a:ext cx="2041849" cy="1848588"/>
          </a:xfrm>
          <a:ln w="12700">
            <a:solidFill>
              <a:srgbClr val="007B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74EBC7-2694-7E21-91F0-7F1C4F30A931}"/>
              </a:ext>
            </a:extLst>
          </p:cNvPr>
          <p:cNvSpPr txBox="1"/>
          <p:nvPr/>
        </p:nvSpPr>
        <p:spPr>
          <a:xfrm>
            <a:off x="8167875" y="2928568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7D12D1-A134-247B-E0EC-653FAAC70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8779" y="1138826"/>
            <a:ext cx="2620578" cy="1743743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9DB684-4910-176E-F271-BD239826E2A7}"/>
              </a:ext>
            </a:extLst>
          </p:cNvPr>
          <p:cNvSpPr txBox="1">
            <a:spLocks/>
          </p:cNvSpPr>
          <p:nvPr/>
        </p:nvSpPr>
        <p:spPr>
          <a:xfrm>
            <a:off x="205200" y="1211719"/>
            <a:ext cx="5124836" cy="43108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Select activity partition, press </a:t>
            </a:r>
            <a:r>
              <a:rPr lang="en-US" b="1" i="1" dirty="0" err="1"/>
              <a:t>strg</a:t>
            </a:r>
            <a:r>
              <a:rPr lang="en-US" b="1" i="1" dirty="0"/>
              <a:t> + L </a:t>
            </a:r>
            <a:r>
              <a:rPr lang="en-US" i="1" dirty="0"/>
              <a:t>to get </a:t>
            </a:r>
            <a:r>
              <a:rPr lang="en-US" dirty="0"/>
              <a:t> select classifier window. Navigate and select the desired subsystem block </a:t>
            </a:r>
            <a:r>
              <a:rPr lang="en-US" b="1" i="1" dirty="0"/>
              <a:t>(Example Subsystem A</a:t>
            </a:r>
            <a:r>
              <a:rPr lang="en-US" dirty="0"/>
              <a:t>) </a:t>
            </a:r>
            <a:r>
              <a:rPr lang="en-US" b="1" kern="0" dirty="0">
                <a:solidFill>
                  <a:srgbClr val="18837E"/>
                </a:solidFill>
              </a:rPr>
              <a:t>(05)</a:t>
            </a:r>
            <a:r>
              <a:rPr lang="en-US" dirty="0"/>
              <a:t> 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Add activity </a:t>
            </a:r>
            <a:r>
              <a:rPr lang="en-US" i="1" dirty="0"/>
              <a:t>Initial, </a:t>
            </a:r>
            <a:r>
              <a:rPr lang="en-US" dirty="0"/>
              <a:t>Activity </a:t>
            </a:r>
            <a:r>
              <a:rPr lang="en-US" i="1" dirty="0"/>
              <a:t>Final</a:t>
            </a:r>
            <a:r>
              <a:rPr lang="en-US" dirty="0"/>
              <a:t> node to the Activity Diagram followed by an atomic action </a:t>
            </a:r>
            <a:r>
              <a:rPr lang="en-US" b="1" kern="0" dirty="0">
                <a:solidFill>
                  <a:srgbClr val="007BC0"/>
                </a:solidFill>
              </a:rPr>
              <a:t>(06)</a:t>
            </a:r>
            <a:endParaRPr lang="en-US" b="1" dirty="0">
              <a:solidFill>
                <a:srgbClr val="FF33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dirty="0"/>
              <a:t>Connect Activity </a:t>
            </a:r>
            <a:r>
              <a:rPr lang="en-US" i="1" dirty="0"/>
              <a:t>Initial</a:t>
            </a:r>
            <a:r>
              <a:rPr lang="en-US" dirty="0"/>
              <a:t> node to the </a:t>
            </a:r>
            <a:r>
              <a:rPr lang="en-US" b="1" i="1" dirty="0"/>
              <a:t>Action1, </a:t>
            </a:r>
            <a:r>
              <a:rPr lang="en-US" dirty="0"/>
              <a:t>select </a:t>
            </a:r>
            <a:r>
              <a:rPr lang="en-US" i="1" dirty="0"/>
              <a:t>Control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9E2896"/>
                </a:solidFill>
              </a:rPr>
              <a:t>(07)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Resulting Model structure</a:t>
            </a:r>
            <a:r>
              <a:rPr lang="en-US" b="1" kern="0" dirty="0">
                <a:solidFill>
                  <a:srgbClr val="00884A"/>
                </a:solidFill>
              </a:rPr>
              <a:t> </a:t>
            </a:r>
            <a:r>
              <a:rPr lang="en-US" b="1" kern="0" dirty="0">
                <a:solidFill>
                  <a:srgbClr val="ED0007"/>
                </a:solidFill>
              </a:rPr>
              <a:t>(08)</a:t>
            </a:r>
            <a:endParaRPr lang="en-US" b="1" dirty="0">
              <a:solidFill>
                <a:srgbClr val="ED0007"/>
              </a:solidFill>
              <a:highlight>
                <a:srgbClr val="FFFF00"/>
              </a:highlight>
            </a:endParaRPr>
          </a:p>
          <a:p>
            <a:pPr fontAlgn="auto">
              <a:spcAft>
                <a:spcPts val="0"/>
              </a:spcAft>
            </a:pPr>
            <a:endParaRPr lang="en-US" b="1" dirty="0">
              <a:highlight>
                <a:srgbClr val="FFFF00"/>
              </a:highlight>
            </a:endParaRPr>
          </a:p>
          <a:p>
            <a:pPr fontAlgn="auto">
              <a:spcAft>
                <a:spcPts val="0"/>
              </a:spcAft>
            </a:pPr>
            <a:r>
              <a:rPr lang="en-US" b="1" dirty="0">
                <a:highlight>
                  <a:srgbClr val="FFFF00"/>
                </a:highlight>
              </a:rPr>
              <a:t>Now Basic Activity Diagram is ready!!!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08C360-4F87-364F-48CC-A6D7CE70D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715" y="2984593"/>
            <a:ext cx="1840515" cy="2686290"/>
          </a:xfrm>
          <a:prstGeom prst="rect">
            <a:avLst/>
          </a:prstGeom>
          <a:ln>
            <a:solidFill>
              <a:srgbClr val="ED0007"/>
            </a:solidFill>
          </a:ln>
        </p:spPr>
      </p:pic>
    </p:spTree>
    <p:extLst>
      <p:ext uri="{BB962C8B-B14F-4D97-AF65-F5344CB8AC3E}">
        <p14:creationId xmlns:p14="http://schemas.microsoft.com/office/powerpoint/2010/main" val="23289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Activity Partition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ECE36-3618-3EEC-562C-3E822AF3F63E}"/>
              </a:ext>
            </a:extLst>
          </p:cNvPr>
          <p:cNvSpPr txBox="1"/>
          <p:nvPr/>
        </p:nvSpPr>
        <p:spPr>
          <a:xfrm>
            <a:off x="5992804" y="3548331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02_Activities_Training_Essentials_Step_04.qea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88AAEC-4281-F2B4-170C-8F0F9F181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1" y="1211825"/>
            <a:ext cx="5412434" cy="4310788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777E35E1-3094-F4E3-B0EA-E0F525529EFB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43036629"/>
              </p:ext>
            </p:extLst>
          </p:nvPr>
        </p:nvGraphicFramePr>
        <p:xfrm>
          <a:off x="7837321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777E35E1-3094-F4E3-B0EA-E0F525529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321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693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Subsystem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3339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Subsystem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 Adding Evaluate Status activity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4940" y="3214849"/>
            <a:ext cx="2349228" cy="1963422"/>
          </a:xfrm>
          <a:ln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73102" y="96301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5073102" y="3150164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77230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495" y="1034023"/>
            <a:ext cx="2386925" cy="1792026"/>
          </a:xfrm>
          <a:prstGeom prst="rect">
            <a:avLst/>
          </a:prstGeom>
          <a:ln>
            <a:solidFill>
              <a:srgbClr val="9E2896"/>
            </a:solidFill>
          </a:ln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3025" y="1109290"/>
            <a:ext cx="2349228" cy="1716759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E7C6-6672-637F-0817-6C4A9468FFAC}"/>
              </a:ext>
            </a:extLst>
          </p:cNvPr>
          <p:cNvSpPr txBox="1"/>
          <p:nvPr/>
        </p:nvSpPr>
        <p:spPr>
          <a:xfrm>
            <a:off x="7977230" y="3168845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C3E7B-DC5C-E2F1-30FB-388A402B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919" y="3212072"/>
            <a:ext cx="2348107" cy="196342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C0C521-5513-1F3E-5EB1-4E6905DDB382}"/>
              </a:ext>
            </a:extLst>
          </p:cNvPr>
          <p:cNvSpPr txBox="1"/>
          <p:nvPr/>
        </p:nvSpPr>
        <p:spPr>
          <a:xfrm>
            <a:off x="264696" y="1079350"/>
            <a:ext cx="49307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</a:t>
            </a:r>
            <a:r>
              <a:rPr lang="en-US" dirty="0">
                <a:sym typeface="Wingdings" panose="05000000000000000000" pitchFamily="2" charset="2"/>
              </a:rPr>
              <a:t>an </a:t>
            </a:r>
            <a:r>
              <a:rPr lang="en-US" i="1" dirty="0">
                <a:sym typeface="Wingdings" panose="05000000000000000000" pitchFamily="2" charset="2"/>
              </a:rPr>
              <a:t>activity</a:t>
            </a:r>
            <a:r>
              <a:rPr lang="en-US" dirty="0">
                <a:sym typeface="Wingdings" panose="05000000000000000000" pitchFamily="2" charset="2"/>
              </a:rPr>
              <a:t> with </a:t>
            </a:r>
            <a:r>
              <a:rPr lang="en-US" i="1" dirty="0">
                <a:sym typeface="Wingdings" panose="05000000000000000000" pitchFamily="2" charset="2"/>
              </a:rPr>
              <a:t>activity diagram </a:t>
            </a:r>
            <a:r>
              <a:rPr lang="en-US" dirty="0">
                <a:sym typeface="Wingdings" panose="05000000000000000000" pitchFamily="2" charset="2"/>
              </a:rPr>
              <a:t>to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b="1" i="1" dirty="0"/>
              <a:t>Example Subsystem B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</a:rPr>
              <a:t>Name the activity as ‘</a:t>
            </a:r>
            <a:r>
              <a:rPr lang="en-US" b="1" i="1" dirty="0">
                <a:sym typeface="Wingdings" panose="05000000000000000000" pitchFamily="2" charset="2"/>
              </a:rPr>
              <a:t>Evaluate Status’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b="1" i="1" dirty="0">
              <a:solidFill>
                <a:srgbClr val="18837E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below activity parameters along with classifiers and direction: </a:t>
            </a:r>
            <a:r>
              <a:rPr lang="en-US" b="1" kern="0" dirty="0"/>
              <a:t>(</a:t>
            </a:r>
            <a:r>
              <a:rPr lang="en-US" b="1" kern="0" dirty="0">
                <a:solidFill>
                  <a:srgbClr val="007BC0"/>
                </a:solidFill>
              </a:rPr>
              <a:t>02</a:t>
            </a:r>
            <a:r>
              <a:rPr lang="en-US" b="1" kern="0" dirty="0"/>
              <a:t>,</a:t>
            </a:r>
            <a:r>
              <a:rPr lang="en-US" b="1" kern="0" dirty="0">
                <a:solidFill>
                  <a:srgbClr val="FF000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03</a:t>
            </a:r>
            <a:r>
              <a:rPr lang="en-US" b="1" kern="0" dirty="0"/>
              <a:t>,</a:t>
            </a:r>
            <a:r>
              <a:rPr lang="en-US" b="1" kern="0" dirty="0">
                <a:solidFill>
                  <a:srgbClr val="FF0000"/>
                </a:solidFill>
              </a:rPr>
              <a:t> 04</a:t>
            </a:r>
            <a:r>
              <a:rPr lang="en-US" b="1" kern="0" dirty="0"/>
              <a:t>)</a:t>
            </a:r>
            <a:endParaRPr lang="en-US" dirty="0"/>
          </a:p>
          <a:p>
            <a:pPr marL="696887" lvl="1" indent="-285750">
              <a:buFont typeface="Arial" panose="020B0604020202020204" pitchFamily="34" charset="0"/>
              <a:buChar char="•"/>
            </a:pPr>
            <a:r>
              <a:rPr lang="en-US" dirty="0"/>
              <a:t>Inputs</a:t>
            </a:r>
          </a:p>
          <a:p>
            <a:pPr lvl="2"/>
            <a:r>
              <a:rPr lang="en-US" sz="1200" dirty="0"/>
              <a:t>Drive Mode 	: </a:t>
            </a:r>
            <a:r>
              <a:rPr lang="en-US" sz="1200" dirty="0" err="1"/>
              <a:t>DriveMode_FlowClassifier</a:t>
            </a:r>
            <a:endParaRPr lang="en-US" sz="1200" dirty="0"/>
          </a:p>
          <a:p>
            <a:pPr lvl="2"/>
            <a:r>
              <a:rPr lang="en-US" sz="1200" dirty="0"/>
              <a:t>Function Status : </a:t>
            </a:r>
            <a:r>
              <a:rPr lang="en-US" sz="1200" dirty="0" err="1"/>
              <a:t>Status_FlowClassifier</a:t>
            </a:r>
            <a:endParaRPr lang="en-US" sz="1200" dirty="0"/>
          </a:p>
          <a:p>
            <a:pPr marL="696887" lvl="1" indent="-285750">
              <a:buFont typeface="Arial" panose="020B0604020202020204" pitchFamily="34" charset="0"/>
              <a:buChar char="•"/>
            </a:pPr>
            <a:r>
              <a:rPr lang="en-US" dirty="0"/>
              <a:t>Output</a:t>
            </a:r>
          </a:p>
          <a:p>
            <a:pPr lvl="2"/>
            <a:r>
              <a:rPr lang="en-US" sz="1200" dirty="0"/>
              <a:t>UI Text: String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5600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Basic Model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243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Subsystem Activity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DA3CA-2AAC-B7A0-BF89-14B106E17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972" y="1201350"/>
            <a:ext cx="3657627" cy="3767905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7DA10-EC73-9798-5FDE-1C9BDE12A084}"/>
              </a:ext>
            </a:extLst>
          </p:cNvPr>
          <p:cNvSpPr txBox="1"/>
          <p:nvPr/>
        </p:nvSpPr>
        <p:spPr>
          <a:xfrm>
            <a:off x="6048952" y="347106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02_Activities_Training_Essentials_Step_05.qea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7EBEA9B-90FF-4E9E-BFDE-68BB62DE4435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62699"/>
              </p:ext>
            </p:extLst>
          </p:nvPr>
        </p:nvGraphicFramePr>
        <p:xfrm>
          <a:off x="7893469" y="26995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8" name="Content Placeholder 7">
                        <a:extLst>
                          <a:ext uri="{FF2B5EF4-FFF2-40B4-BE49-F238E27FC236}">
                            <a16:creationId xmlns:a16="http://schemas.microsoft.com/office/drawing/2014/main" id="{77EBEA9B-90FF-4E9E-BFDE-68BB62DE44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469" y="26995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81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583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Statement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673" y="962526"/>
            <a:ext cx="10268989" cy="5013158"/>
          </a:xfrm>
        </p:spPr>
        <p:txBody>
          <a:bodyPr/>
          <a:lstStyle/>
          <a:p>
            <a:r>
              <a:rPr lang="en-US" dirty="0"/>
              <a:t>Add new activity partition to </a:t>
            </a:r>
            <a:r>
              <a:rPr lang="en-US" b="1" i="1" dirty="0"/>
              <a:t>Example System </a:t>
            </a:r>
            <a:r>
              <a:rPr lang="en-US" dirty="0"/>
              <a:t>activity diagram and name as ‘</a:t>
            </a:r>
            <a:r>
              <a:rPr lang="en-US" b="1" i="1" dirty="0"/>
              <a:t>Subsystem B’</a:t>
            </a:r>
          </a:p>
          <a:p>
            <a:r>
              <a:rPr lang="en-US" dirty="0"/>
              <a:t>Add an action(atomic) to activity partition </a:t>
            </a:r>
            <a:r>
              <a:rPr lang="en-US" b="1" i="1" dirty="0"/>
              <a:t>Subsystem A</a:t>
            </a:r>
            <a:r>
              <a:rPr lang="en-US" dirty="0"/>
              <a:t> and name as ‘</a:t>
            </a:r>
            <a:r>
              <a:rPr lang="en-US" b="1" i="1" dirty="0"/>
              <a:t>Action 2’</a:t>
            </a:r>
          </a:p>
          <a:p>
            <a:r>
              <a:rPr lang="en-US" dirty="0"/>
              <a:t>Add an action(atomic) to activity partition </a:t>
            </a:r>
            <a:r>
              <a:rPr lang="en-US" b="1" i="1" dirty="0"/>
              <a:t>Subsystem B</a:t>
            </a:r>
            <a:r>
              <a:rPr lang="en-US" dirty="0"/>
              <a:t> and name as ‘</a:t>
            </a:r>
            <a:r>
              <a:rPr lang="en-US" b="1" i="1" dirty="0"/>
              <a:t>Action 3’</a:t>
            </a:r>
          </a:p>
          <a:p>
            <a:r>
              <a:rPr lang="en-US" dirty="0"/>
              <a:t>Add below activity parameters to </a:t>
            </a:r>
            <a:r>
              <a:rPr lang="en-US" b="1" i="1" dirty="0"/>
              <a:t>Example System:</a:t>
            </a:r>
          </a:p>
          <a:p>
            <a:pPr marL="457200" lvl="1" indent="0">
              <a:buNone/>
            </a:pPr>
            <a:r>
              <a:rPr lang="en-US" dirty="0"/>
              <a:t>Inputs</a:t>
            </a:r>
          </a:p>
          <a:p>
            <a:pPr lvl="2"/>
            <a:r>
              <a:rPr lang="en-US" dirty="0"/>
              <a:t>Value : </a:t>
            </a:r>
            <a:r>
              <a:rPr lang="en-US" dirty="0" err="1"/>
              <a:t>SensorValueList_FlowClassifier</a:t>
            </a:r>
            <a:endParaRPr lang="en-US" dirty="0"/>
          </a:p>
          <a:p>
            <a:pPr lvl="2"/>
            <a:r>
              <a:rPr lang="en-US" dirty="0"/>
              <a:t>Status : </a:t>
            </a:r>
            <a:r>
              <a:rPr lang="en-US" dirty="0" err="1"/>
              <a:t>SensorStatusList_FlowClassifier</a:t>
            </a:r>
            <a:endParaRPr lang="en-US" dirty="0"/>
          </a:p>
          <a:p>
            <a:pPr lvl="2"/>
            <a:r>
              <a:rPr lang="en-US" dirty="0"/>
              <a:t>Drive Mode : </a:t>
            </a:r>
            <a:r>
              <a:rPr lang="en-US" dirty="0" err="1"/>
              <a:t>DriveMode_FlowClassifier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Output</a:t>
            </a:r>
          </a:p>
          <a:p>
            <a:pPr lvl="2"/>
            <a:r>
              <a:rPr lang="en-US" dirty="0"/>
              <a:t>UI Text : String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Time Stamp : </a:t>
            </a:r>
            <a:r>
              <a:rPr lang="en-US" dirty="0" err="1">
                <a:sym typeface="Wingdings" panose="05000000000000000000" pitchFamily="2" charset="2"/>
              </a:rPr>
              <a:t>Timestamp_FlowClassifier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Note</a:t>
            </a:r>
            <a:r>
              <a:rPr lang="en-US" dirty="0">
                <a:sym typeface="Wingdings" panose="05000000000000000000" pitchFamily="2" charset="2"/>
              </a:rPr>
              <a:t>: For activity parameters to appear in activity diagram, go to Features  Interaction Points check all activity parameters. Always arrange Inputs on left side, Outputs on Right side of the activity diagram for good readability.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09801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Solution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02_Activities_Training_Essentials_Exercise_B.qea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631DFB-3117-3D19-C98A-AE6A64F63B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699" y="1277212"/>
            <a:ext cx="5610855" cy="4005460"/>
          </a:xfrm>
          <a:ln>
            <a:solidFill>
              <a:schemeClr val="tx1"/>
            </a:solidFill>
          </a:ln>
        </p:spPr>
      </p:pic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A66076C-F54F-5384-3BFE-A50BAD6B4AE7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0484242"/>
              </p:ext>
            </p:extLst>
          </p:nvPr>
        </p:nvGraphicFramePr>
        <p:xfrm>
          <a:off x="7893311" y="2696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Content Placeholder 13">
                        <a:extLst>
                          <a:ext uri="{FF2B5EF4-FFF2-40B4-BE49-F238E27FC236}">
                            <a16:creationId xmlns:a16="http://schemas.microsoft.com/office/drawing/2014/main" id="{EA66076C-F54F-5384-3BFE-A50BAD6B4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311" y="2696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98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772060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81568" y="97768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81568" y="3041485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14168" y="99234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2A288-EF03-BEF8-765F-79316C1A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5991" y="3215624"/>
            <a:ext cx="2387191" cy="2086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2968" y="1036800"/>
            <a:ext cx="2387191" cy="2020960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E7C6-6672-637F-0817-6C4A9468FFAC}"/>
              </a:ext>
            </a:extLst>
          </p:cNvPr>
          <p:cNvSpPr txBox="1"/>
          <p:nvPr/>
        </p:nvSpPr>
        <p:spPr>
          <a:xfrm>
            <a:off x="7914168" y="312871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ED0007"/>
                </a:solidFill>
              </a:rPr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C3E7B-DC5C-E2F1-30FB-388A402BC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631" y="1036800"/>
            <a:ext cx="2357862" cy="2004685"/>
          </a:xfrm>
          <a:prstGeom prst="rect">
            <a:avLst/>
          </a:prstGeom>
          <a:ln>
            <a:solidFill>
              <a:srgbClr val="9E2896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44D3F-6D18-5335-E755-30B4058106DD}"/>
              </a:ext>
            </a:extLst>
          </p:cNvPr>
          <p:cNvSpPr txBox="1"/>
          <p:nvPr/>
        </p:nvSpPr>
        <p:spPr>
          <a:xfrm>
            <a:off x="497305" y="1114926"/>
            <a:ext cx="4415557" cy="3906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 CallBehavior as Kind in Action tab and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Save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Navigate to Behavior tab, click on (…) in Behavior option </a:t>
            </a:r>
            <a:r>
              <a:rPr lang="en-US" b="1" kern="0" dirty="0">
                <a:solidFill>
                  <a:schemeClr val="accent1"/>
                </a:solidFill>
              </a:rPr>
              <a:t>(02)</a:t>
            </a:r>
            <a:endParaRPr lang="en-US" kern="0" dirty="0">
              <a:solidFill>
                <a:schemeClr val="accent1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Set the appropriate activity ‘</a:t>
            </a:r>
            <a:r>
              <a:rPr lang="en-US" b="1" i="1" kern="0" dirty="0">
                <a:solidFill>
                  <a:srgbClr val="000000"/>
                </a:solidFill>
              </a:rPr>
              <a:t>Provide Timestamp’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kern="0" dirty="0">
              <a:solidFill>
                <a:srgbClr val="9E2896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Notice a rake symbol appears for </a:t>
            </a:r>
            <a:r>
              <a:rPr lang="en-US" b="1" i="1" kern="0" dirty="0">
                <a:solidFill>
                  <a:srgbClr val="000000"/>
                </a:solidFill>
              </a:rPr>
              <a:t>Action1 </a:t>
            </a:r>
            <a:r>
              <a:rPr lang="en-US" b="1" kern="0" dirty="0">
                <a:solidFill>
                  <a:srgbClr val="ED0007"/>
                </a:solidFill>
              </a:rPr>
              <a:t>(04)</a:t>
            </a:r>
            <a:endParaRPr lang="en-US" kern="0" dirty="0">
              <a:solidFill>
                <a:srgbClr val="ED0007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A66FA79-BDDD-DFFC-B3F7-7AC688630C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57" y="3215624"/>
            <a:ext cx="2357863" cy="2086194"/>
          </a:xfrm>
          <a:ln w="12700">
            <a:solidFill>
              <a:srgbClr val="ED0007"/>
            </a:solidFill>
          </a:ln>
        </p:spPr>
      </p:pic>
    </p:spTree>
    <p:extLst>
      <p:ext uri="{BB962C8B-B14F-4D97-AF65-F5344CB8AC3E}">
        <p14:creationId xmlns:p14="http://schemas.microsoft.com/office/powerpoint/2010/main" val="76972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4DA3CA-2AAC-B7A0-BF89-14B106E17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37" y="1201350"/>
            <a:ext cx="5336366" cy="4068482"/>
          </a:xfr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7DA10-EC73-9798-5FDE-1C9BDE12A084}"/>
              </a:ext>
            </a:extLst>
          </p:cNvPr>
          <p:cNvSpPr txBox="1"/>
          <p:nvPr/>
        </p:nvSpPr>
        <p:spPr>
          <a:xfrm>
            <a:off x="5992803" y="3548332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02_Activities_Training_Essentials_Step_06.qea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25D4658-C0AC-BD55-E406-51D7295BFF31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940803"/>
              </p:ext>
            </p:extLst>
          </p:nvPr>
        </p:nvGraphicFramePr>
        <p:xfrm>
          <a:off x="7837320" y="269954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8" name="Content Placeholder 7">
                        <a:extLst>
                          <a:ext uri="{FF2B5EF4-FFF2-40B4-BE49-F238E27FC236}">
                            <a16:creationId xmlns:a16="http://schemas.microsoft.com/office/drawing/2014/main" id="{A25D4658-C0AC-BD55-E406-51D7295BF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320" y="269954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06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50894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 Synchronizing the parameters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8878" y="1331541"/>
            <a:ext cx="2162520" cy="1002142"/>
          </a:xfrm>
          <a:ln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201865" y="103096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7731756" y="122536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5677307" y="323626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C49C9-882B-0FBF-97E2-1BA69C25E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2316" y="1119333"/>
            <a:ext cx="1890602" cy="1972195"/>
          </a:xfrm>
          <a:ln>
            <a:solidFill>
              <a:srgbClr val="18837E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1183671"/>
            <a:ext cx="4672702" cy="4464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Synchronize</a:t>
            </a:r>
            <a:r>
              <a:rPr kumimoji="0" lang="en-US" sz="18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the Parameters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Previous step results an action pin appearing on </a:t>
            </a:r>
            <a:r>
              <a:rPr lang="en-US" b="1" i="1" kern="0" dirty="0">
                <a:solidFill>
                  <a:srgbClr val="000000"/>
                </a:solidFill>
              </a:rPr>
              <a:t>Action1</a:t>
            </a:r>
            <a:r>
              <a:rPr lang="en-US" kern="0" dirty="0">
                <a:solidFill>
                  <a:srgbClr val="000000"/>
                </a:solidFill>
              </a:rPr>
              <a:t> in activity diagram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 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action pin to the activity parameter,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33D4A47A-BDE9-B6D3-7C7D-9943673F6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084" y="3369393"/>
            <a:ext cx="3379171" cy="1575858"/>
          </a:xfrm>
          <a:prstGeom prst="rect">
            <a:avLst/>
          </a:prstGeom>
          <a:ln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235342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Adding Action Pins from Activity Parameters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69C001-2C2F-8B4F-F915-4850290900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242" y="1187755"/>
            <a:ext cx="5469176" cy="4033464"/>
          </a:xfr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8" y="347106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02_Activities_Training_Essentials_Step_07.qea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EB8EBB7-9FAE-E478-D5F3-3CAD4DC3EBF4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2315216"/>
              </p:ext>
            </p:extLst>
          </p:nvPr>
        </p:nvGraphicFramePr>
        <p:xfrm>
          <a:off x="8021804" y="2696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7" name="Content Placeholder 6">
                        <a:extLst>
                          <a:ext uri="{FF2B5EF4-FFF2-40B4-BE49-F238E27FC236}">
                            <a16:creationId xmlns:a16="http://schemas.microsoft.com/office/drawing/2014/main" id="{BEB8EBB7-9FAE-E478-D5F3-3CAD4DC3EB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4" y="2696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47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Basic Model Structure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Notes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5C5C36-4B75-781E-6033-32D4A156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296000"/>
            <a:ext cx="5279612" cy="4240800"/>
          </a:xfrm>
        </p:spPr>
        <p:txBody>
          <a:bodyPr/>
          <a:lstStyle/>
          <a:p>
            <a:r>
              <a:rPr lang="en-US" dirty="0"/>
              <a:t>File:</a:t>
            </a:r>
          </a:p>
          <a:p>
            <a:pPr lvl="1"/>
            <a:r>
              <a:rPr lang="en-US" dirty="0"/>
              <a:t>02_Activities_Training_Essentials_Step_01.qea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b="1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b="1" dirty="0"/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800" b="1" dirty="0"/>
              <a:t>NOTE</a:t>
            </a:r>
            <a:r>
              <a:rPr lang="en-US" sz="1800" dirty="0"/>
              <a:t>: </a:t>
            </a:r>
          </a:p>
          <a:p>
            <a:pPr marL="687600" lvl="2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Prerequisite: Interface Modelling Training</a:t>
            </a:r>
          </a:p>
          <a:p>
            <a:pPr marL="687600" lvl="2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On a general note, make sure to save the model at each step.</a:t>
            </a:r>
          </a:p>
          <a:p>
            <a:pPr marL="687600" lvl="2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By default, select SysML 1.4/1.5(do not select UML) while creating new elements.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EE618D-EE55-B799-F50A-67CDA8B3E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58" y="1763044"/>
            <a:ext cx="4230810" cy="3306511"/>
          </a:xfrm>
          <a:ln>
            <a:solidFill>
              <a:schemeClr val="tx1"/>
            </a:solidFill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9DB13E1-4CA5-ACF2-0C5E-4A1431FCC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769963"/>
              </p:ext>
            </p:extLst>
          </p:nvPr>
        </p:nvGraphicFramePr>
        <p:xfrm>
          <a:off x="2268898" y="20712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9DB13E1-4CA5-ACF2-0C5E-4A1431FCC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8898" y="20712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183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86353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C14CF3-D801-FC92-99B2-8C76745068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245186-DA65-E3D4-DDFC-3484003A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Statement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CD10-4100-2718-3F15-F185BF71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752" y="1036800"/>
            <a:ext cx="10111695" cy="4629600"/>
          </a:xfrm>
        </p:spPr>
        <p:txBody>
          <a:bodyPr/>
          <a:lstStyle/>
          <a:p>
            <a:r>
              <a:rPr lang="en-US" dirty="0"/>
              <a:t>Add a call behavior to atomic action ‘</a:t>
            </a:r>
            <a:r>
              <a:rPr lang="en-US" b="1" i="1" dirty="0"/>
              <a:t>Action 2’ </a:t>
            </a:r>
            <a:r>
              <a:rPr lang="en-US" dirty="0"/>
              <a:t>to activity </a:t>
            </a:r>
            <a:r>
              <a:rPr lang="en-US" b="1" i="1" dirty="0"/>
              <a:t>Provide Function Status</a:t>
            </a:r>
            <a:r>
              <a:rPr lang="en-US" dirty="0"/>
              <a:t> in block </a:t>
            </a:r>
            <a:r>
              <a:rPr lang="en-US" b="1" i="1" dirty="0"/>
              <a:t>Subsystem A</a:t>
            </a:r>
            <a:r>
              <a:rPr lang="en-US" dirty="0"/>
              <a:t> </a:t>
            </a:r>
          </a:p>
          <a:p>
            <a:r>
              <a:rPr lang="en-US" dirty="0"/>
              <a:t>Add a call behavior to atomic action ‘</a:t>
            </a:r>
            <a:r>
              <a:rPr lang="en-US" b="1" i="1" dirty="0"/>
              <a:t>Action 3’ </a:t>
            </a:r>
            <a:r>
              <a:rPr lang="en-US" dirty="0"/>
              <a:t>to activity </a:t>
            </a:r>
            <a:r>
              <a:rPr lang="en-US" b="1" i="1" dirty="0"/>
              <a:t>Evaluate Status</a:t>
            </a:r>
            <a:r>
              <a:rPr lang="en-US" dirty="0"/>
              <a:t> in block </a:t>
            </a:r>
            <a:r>
              <a:rPr lang="en-US" b="1" i="1" dirty="0"/>
              <a:t>Subsystem B</a:t>
            </a:r>
            <a:r>
              <a:rPr lang="en-US" dirty="0"/>
              <a:t> </a:t>
            </a:r>
          </a:p>
          <a:p>
            <a:r>
              <a:rPr lang="en-US" dirty="0"/>
              <a:t>Add(synchronize) activity parameters of each activity to action pins of actions added above</a:t>
            </a:r>
          </a:p>
          <a:p>
            <a:r>
              <a:rPr lang="en-US" dirty="0"/>
              <a:t>Update the direction and type info as per activity parameter for above action pins</a:t>
            </a:r>
          </a:p>
          <a:p>
            <a:r>
              <a:rPr lang="en-US" dirty="0"/>
              <a:t>Connect activity parameter and action pins added above according to below table: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00FF00"/>
              </a:highlight>
              <a:sym typeface="Wingdings" panose="05000000000000000000" pitchFamily="2" charset="2"/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00FF00"/>
                </a:highlight>
                <a:sym typeface="Wingdings" panose="05000000000000000000" pitchFamily="2" charset="2"/>
              </a:rPr>
              <a:t>Solution is in the next slide along with EA file</a:t>
            </a:r>
            <a:r>
              <a:rPr lang="en-US" sz="2000" i="1" dirty="0">
                <a:highlight>
                  <a:srgbClr val="00FF00"/>
                </a:highlight>
                <a:sym typeface="Wingdings" panose="05000000000000000000" pitchFamily="2" charset="2"/>
              </a:rPr>
              <a:t> </a:t>
            </a:r>
            <a:endParaRPr lang="en-US" sz="2000" i="1" dirty="0">
              <a:highlight>
                <a:srgbClr val="00FF00"/>
              </a:highlight>
            </a:endParaRPr>
          </a:p>
          <a:p>
            <a:pPr marL="230400" lvl="1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94C9-B06D-283D-7648-B010AD5C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31</a:t>
            </a:fld>
            <a:endParaRPr lang="en-US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B0B62-D776-061D-314A-16B4A0C9D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43" y="3085307"/>
            <a:ext cx="5809329" cy="2221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7293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C73D8-FEC1-F6EF-5A8D-DF7422CC7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Exercise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42FE9-9B38-4A7A-AE36-ACC7F19B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Solution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C024-70BD-A147-3A58-3293971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08CA4-9E40-8B34-3997-631ABD4A4224}"/>
              </a:ext>
            </a:extLst>
          </p:cNvPr>
          <p:cNvSpPr txBox="1"/>
          <p:nvPr/>
        </p:nvSpPr>
        <p:spPr>
          <a:xfrm>
            <a:off x="6180554" y="3471068"/>
            <a:ext cx="4339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02_Activities_Training_Essentials_Exercise_C.qea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5C68C8-D8E9-F8DF-89A4-DE94E163C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945" y="1152314"/>
            <a:ext cx="5174268" cy="4283597"/>
          </a:xfrm>
          <a:ln>
            <a:solidFill>
              <a:schemeClr val="tx1"/>
            </a:solidFill>
          </a:ln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5A9FD9F-6259-2CDF-9B7F-0EC0FFF50AB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8096546"/>
              </p:ext>
            </p:extLst>
          </p:nvPr>
        </p:nvGraphicFramePr>
        <p:xfrm>
          <a:off x="7893311" y="277995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15A9FD9F-6259-2CDF-9B7F-0EC0FFF50A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3311" y="277995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941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62598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1: Adding a new call operation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09577" y="117407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6718333" y="313223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74556" y="412882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190854"/>
            <a:ext cx="4914000" cy="4215253"/>
          </a:xfrm>
        </p:spPr>
        <p:txBody>
          <a:bodyPr/>
          <a:lstStyle/>
          <a:p>
            <a:r>
              <a:rPr lang="en-US" dirty="0"/>
              <a:t>Add a call operation to block </a:t>
            </a:r>
            <a:r>
              <a:rPr lang="en-US" b="1" i="1" dirty="0"/>
              <a:t>Example Subsystem A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i="1" dirty="0">
              <a:solidFill>
                <a:srgbClr val="18837E"/>
              </a:solidFill>
            </a:endParaRPr>
          </a:p>
          <a:p>
            <a:r>
              <a:rPr lang="en-US" dirty="0"/>
              <a:t>Name the call operation as ‘</a:t>
            </a:r>
            <a:r>
              <a:rPr lang="en-US" b="1" i="1" dirty="0" err="1"/>
              <a:t>get_timestamp</a:t>
            </a:r>
            <a:r>
              <a:rPr lang="en-US" b="1" i="1" dirty="0"/>
              <a:t>’</a:t>
            </a:r>
            <a:r>
              <a:rPr lang="en-US" dirty="0"/>
              <a:t>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dirty="0">
              <a:solidFill>
                <a:srgbClr val="007BC0"/>
              </a:solidFill>
            </a:endParaRPr>
          </a:p>
          <a:p>
            <a:r>
              <a:rPr lang="en-US" dirty="0"/>
              <a:t>Add a parameter as </a:t>
            </a:r>
            <a:r>
              <a:rPr lang="en-US" dirty="0" err="1"/>
              <a:t>NTP_time</a:t>
            </a:r>
            <a:r>
              <a:rPr lang="en-US" dirty="0"/>
              <a:t>(out) and type as </a:t>
            </a:r>
            <a:r>
              <a:rPr lang="en-US" dirty="0" err="1"/>
              <a:t>Timestamp_FlowClassifier</a:t>
            </a:r>
            <a:r>
              <a:rPr lang="en-US" b="1" kern="0" dirty="0">
                <a:solidFill>
                  <a:srgbClr val="00B0F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CA34-2C12-24D1-E384-9BAD70113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110" y="1278130"/>
            <a:ext cx="2512446" cy="1807176"/>
          </a:xfrm>
          <a:prstGeom prst="rect">
            <a:avLst/>
          </a:prstGeom>
          <a:ln>
            <a:solidFill>
              <a:srgbClr val="18837E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C4738-1734-BDEE-43CB-D35B7149F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9710" y="3189360"/>
            <a:ext cx="2547070" cy="856831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3C462-5274-B4DA-2A7D-37B28B61C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3245" y="4196361"/>
            <a:ext cx="2291411" cy="1375863"/>
          </a:xfrm>
          <a:prstGeom prst="rect">
            <a:avLst/>
          </a:prstGeom>
          <a:ln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775785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69F3A5-DE90-529D-FBBC-940E23438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C9159F-14BA-558A-4D7F-850959DD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08 Part 2: Associating the call operation to action (Acquire NTP Timestamp)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07B74-8F2B-950D-AA3C-B01888990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200" y="1391346"/>
            <a:ext cx="4914000" cy="4145453"/>
          </a:xfrm>
        </p:spPr>
        <p:txBody>
          <a:bodyPr/>
          <a:lstStyle/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 to Provide Timestamp activity diagram.</a:t>
            </a:r>
          </a:p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 Acquire NTP Timestamp, set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CallOperation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as kind in action tab and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Save </a:t>
            </a:r>
            <a:r>
              <a:rPr lang="en-US" b="1" kern="0" dirty="0">
                <a:solidFill>
                  <a:srgbClr val="18837E"/>
                </a:solidFill>
              </a:rPr>
              <a:t>(04)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r>
              <a:rPr lang="de-DE" kern="0" dirty="0">
                <a:solidFill>
                  <a:srgbClr val="000000"/>
                </a:solidFill>
              </a:rPr>
              <a:t>Set the </a:t>
            </a:r>
            <a:r>
              <a:rPr lang="de-DE" kern="0" dirty="0" err="1">
                <a:solidFill>
                  <a:srgbClr val="000000"/>
                </a:solidFill>
              </a:rPr>
              <a:t>operation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created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kern="0" dirty="0" err="1">
                <a:solidFill>
                  <a:srgbClr val="000000"/>
                </a:solidFill>
              </a:rPr>
              <a:t>step</a:t>
            </a:r>
            <a:r>
              <a:rPr lang="de-DE" kern="0" dirty="0">
                <a:solidFill>
                  <a:srgbClr val="000000"/>
                </a:solidFill>
              </a:rPr>
              <a:t> 01 ‘</a:t>
            </a:r>
            <a:r>
              <a:rPr lang="de-DE" b="1" i="1" kern="0" dirty="0" err="1">
                <a:solidFill>
                  <a:srgbClr val="000000"/>
                </a:solidFill>
              </a:rPr>
              <a:t>get_timestamp</a:t>
            </a:r>
            <a:r>
              <a:rPr lang="de-DE" b="1" i="1" kern="0" dirty="0">
                <a:solidFill>
                  <a:srgbClr val="000000"/>
                </a:solidFill>
              </a:rPr>
              <a:t>‘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007BC0"/>
                </a:solidFill>
              </a:rPr>
              <a:t>(05)</a:t>
            </a:r>
            <a:endParaRPr lang="de-DE" kern="0" dirty="0">
              <a:solidFill>
                <a:srgbClr val="007BC0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716B1-1E1D-38AA-6417-83BF3B4E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35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B86F4-BACA-C96F-C81F-6C233602B080}"/>
              </a:ext>
            </a:extLst>
          </p:cNvPr>
          <p:cNvSpPr txBox="1"/>
          <p:nvPr/>
        </p:nvSpPr>
        <p:spPr>
          <a:xfrm>
            <a:off x="5484600" y="1245862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F69DE-AA7E-B409-74D2-C1E3CFCFB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3289" y="1316800"/>
            <a:ext cx="2388348" cy="1945084"/>
          </a:xfrm>
          <a:prstGeom prst="rect">
            <a:avLst/>
          </a:prstGeom>
          <a:ln>
            <a:solidFill>
              <a:srgbClr val="18837E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08644F-B4E9-11C5-E5A9-9FD66D943930}"/>
              </a:ext>
            </a:extLst>
          </p:cNvPr>
          <p:cNvSpPr txBox="1"/>
          <p:nvPr/>
        </p:nvSpPr>
        <p:spPr>
          <a:xfrm>
            <a:off x="7448928" y="3411206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792E-8AB2-3118-422C-F3472F8F5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2768" y="3464072"/>
            <a:ext cx="2635377" cy="1980729"/>
          </a:xfrm>
          <a:prstGeom prst="rect">
            <a:avLst/>
          </a:prstGeom>
          <a:ln>
            <a:solidFill>
              <a:srgbClr val="007BC0"/>
            </a:solidFill>
          </a:ln>
        </p:spPr>
      </p:pic>
    </p:spTree>
    <p:extLst>
      <p:ext uri="{BB962C8B-B14F-4D97-AF65-F5344CB8AC3E}">
        <p14:creationId xmlns:p14="http://schemas.microsoft.com/office/powerpoint/2010/main" val="41130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3: Synchronizing the parameter(s)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201" y="1194891"/>
            <a:ext cx="5116072" cy="4471123"/>
          </a:xfrm>
        </p:spPr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GB" sz="1800" b="0" i="1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Synchronize</a:t>
            </a:r>
            <a:r>
              <a:rPr kumimoji="0" lang="de-DE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the Parameter </a:t>
            </a:r>
            <a:r>
              <a:rPr lang="en-US" b="1" kern="0" dirty="0">
                <a:solidFill>
                  <a:srgbClr val="18837E"/>
                </a:solidFill>
              </a:rPr>
              <a:t>(06)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kumimoji="0" lang="de-DE" sz="1800" b="0" i="1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kern="0" dirty="0">
                <a:solidFill>
                  <a:srgbClr val="000000"/>
                </a:solidFill>
              </a:rPr>
              <a:t>An </a:t>
            </a:r>
            <a:r>
              <a:rPr lang="de-DE" kern="0" dirty="0" err="1">
                <a:solidFill>
                  <a:srgbClr val="000000"/>
                </a:solidFill>
              </a:rPr>
              <a:t>action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pin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appears</a:t>
            </a:r>
            <a:r>
              <a:rPr lang="de-DE" kern="0" dirty="0">
                <a:solidFill>
                  <a:srgbClr val="000000"/>
                </a:solidFill>
              </a:rPr>
              <a:t> on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Acquire</a:t>
            </a:r>
            <a:r>
              <a:rPr kumimoji="0" lang="de-DE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NTP </a:t>
            </a:r>
            <a:r>
              <a:rPr kumimoji="0" lang="de-DE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kern="0" dirty="0" err="1">
                <a:solidFill>
                  <a:srgbClr val="000000"/>
                </a:solidFill>
              </a:rPr>
              <a:t>activity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diagram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007BC0"/>
                </a:solidFill>
              </a:rPr>
              <a:t>(07)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 </a:t>
            </a:r>
          </a:p>
          <a:p>
            <a:pPr marL="285750" indent="-285750" defTabSz="914400"/>
            <a:r>
              <a:rPr lang="de-DE" kern="0" dirty="0" err="1">
                <a:solidFill>
                  <a:srgbClr val="000000"/>
                </a:solidFill>
              </a:rPr>
              <a:t>Navigate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to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i="1" kern="0" dirty="0">
                <a:solidFill>
                  <a:srgbClr val="000000"/>
                </a:solidFill>
              </a:rPr>
              <a:t>Interaction Points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tab</a:t>
            </a:r>
            <a:r>
              <a:rPr lang="de-DE" kern="0" dirty="0">
                <a:solidFill>
                  <a:srgbClr val="000000"/>
                </a:solidFill>
              </a:rPr>
              <a:t> in </a:t>
            </a:r>
            <a:r>
              <a:rPr lang="de-DE" i="1" kern="0" dirty="0">
                <a:solidFill>
                  <a:srgbClr val="000000"/>
                </a:solidFill>
              </a:rPr>
              <a:t>Features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window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select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NTP_time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action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pin</a:t>
            </a:r>
            <a:r>
              <a:rPr lang="de-DE" kern="0" dirty="0">
                <a:solidFill>
                  <a:srgbClr val="000000"/>
                </a:solidFill>
              </a:rPr>
              <a:t>, </a:t>
            </a:r>
            <a:r>
              <a:rPr lang="de-DE" kern="0" dirty="0" err="1">
                <a:solidFill>
                  <a:srgbClr val="000000"/>
                </a:solidFill>
              </a:rPr>
              <a:t>set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de-DE" kern="0" dirty="0" err="1">
                <a:solidFill>
                  <a:srgbClr val="000000"/>
                </a:solidFill>
              </a:rPr>
              <a:t>approproate</a:t>
            </a:r>
            <a:r>
              <a:rPr lang="de-DE" kern="0" dirty="0">
                <a:solidFill>
                  <a:srgbClr val="000000"/>
                </a:solidFill>
              </a:rPr>
              <a:t> Value Type ‘</a:t>
            </a:r>
            <a:r>
              <a:rPr lang="de-DE" b="1" i="1" kern="0" dirty="0" err="1">
                <a:solidFill>
                  <a:srgbClr val="000000"/>
                </a:solidFill>
              </a:rPr>
              <a:t>Timestamp_FlowClassifier</a:t>
            </a:r>
            <a:r>
              <a:rPr lang="de-DE" b="1" i="1" kern="0" dirty="0">
                <a:solidFill>
                  <a:srgbClr val="000000"/>
                </a:solidFill>
              </a:rPr>
              <a:t>‘</a:t>
            </a:r>
            <a:r>
              <a:rPr lang="de-DE" kern="0" dirty="0">
                <a:solidFill>
                  <a:srgbClr val="000000"/>
                </a:solidFill>
              </a:rPr>
              <a:t> </a:t>
            </a:r>
            <a:r>
              <a:rPr lang="en-US" b="1" kern="0" dirty="0">
                <a:solidFill>
                  <a:srgbClr val="9E2896"/>
                </a:solidFill>
              </a:rPr>
              <a:t>(08)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 </a:t>
            </a:r>
            <a:endParaRPr lang="de-DE" kern="0" dirty="0">
              <a:solidFill>
                <a:srgbClr val="9E2896"/>
              </a:solidFill>
            </a:endParaRPr>
          </a:p>
          <a:p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1F141-82C0-7F1A-0B1B-B8F3AEC3BD22}"/>
              </a:ext>
            </a:extLst>
          </p:cNvPr>
          <p:cNvSpPr txBox="1"/>
          <p:nvPr/>
        </p:nvSpPr>
        <p:spPr>
          <a:xfrm>
            <a:off x="5313158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76635-4071-34E8-9095-307F1D8068F0}"/>
              </a:ext>
            </a:extLst>
          </p:cNvPr>
          <p:cNvSpPr txBox="1"/>
          <p:nvPr/>
        </p:nvSpPr>
        <p:spPr>
          <a:xfrm>
            <a:off x="6506269" y="277125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E9F41-748D-906F-6993-418D465C2F98}"/>
              </a:ext>
            </a:extLst>
          </p:cNvPr>
          <p:cNvSpPr txBox="1"/>
          <p:nvPr/>
        </p:nvSpPr>
        <p:spPr>
          <a:xfrm>
            <a:off x="7762492" y="4003503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9464-760A-DC0B-E6DB-E85FB5D5F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2727" y="1125826"/>
            <a:ext cx="2404463" cy="1645424"/>
          </a:xfrm>
          <a:prstGeom prst="rect">
            <a:avLst/>
          </a:prstGeom>
          <a:ln>
            <a:solidFill>
              <a:srgbClr val="18837E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B1F8F-2C98-760D-E418-9254FB5B3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4958" y="2854141"/>
            <a:ext cx="2512446" cy="1053798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6A1205-B0BD-322F-CA93-1EC7A63E5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7996" y="3997166"/>
            <a:ext cx="2486004" cy="1674029"/>
          </a:xfrm>
          <a:prstGeom prst="rect">
            <a:avLst/>
          </a:prstGeom>
          <a:ln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55895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 Part 4: Establishing connection(s)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15198-33C2-AD11-2158-FE7E2C92D0DF}"/>
              </a:ext>
            </a:extLst>
          </p:cNvPr>
          <p:cNvSpPr txBox="1"/>
          <p:nvPr/>
        </p:nvSpPr>
        <p:spPr>
          <a:xfrm>
            <a:off x="497304" y="977680"/>
            <a:ext cx="4672702" cy="4215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BD1168E-2EDF-35AA-D654-048D5A18FC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Change the input kind as </a:t>
            </a:r>
            <a:r>
              <a:rPr lang="en-US" b="1" i="1" kern="0" dirty="0">
                <a:solidFill>
                  <a:srgbClr val="000000"/>
                </a:solidFill>
              </a:rPr>
              <a:t>Output </a:t>
            </a:r>
            <a:r>
              <a:rPr lang="en-US" b="1" kern="0" dirty="0">
                <a:solidFill>
                  <a:srgbClr val="18837E"/>
                </a:solidFill>
              </a:rPr>
              <a:t>(09)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 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action pin to the Activity Parameter,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(10)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b="1" kern="0" dirty="0">
              <a:solidFill>
                <a:srgbClr val="007BC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b="1" kern="0" dirty="0">
              <a:solidFill>
                <a:srgbClr val="007BC0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400" b="1" kern="0" dirty="0"/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400" b="1" kern="0" dirty="0"/>
              <a:t>NOTE</a:t>
            </a:r>
            <a:r>
              <a:rPr lang="en-US" sz="1400" kern="0" dirty="0"/>
              <a:t>: Synchronization does not consider the direction of the parameter. Default direction for an action pin is Input, So a manual check is needed for each action pin that has been synchronized.</a:t>
            </a:r>
            <a:endParaRPr lang="en-US" sz="1400" dirty="0"/>
          </a:p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E7164-19B4-9490-AC8A-448BA316B50D}"/>
              </a:ext>
            </a:extLst>
          </p:cNvPr>
          <p:cNvSpPr txBox="1"/>
          <p:nvPr/>
        </p:nvSpPr>
        <p:spPr>
          <a:xfrm>
            <a:off x="5491524" y="9720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1F141-82C0-7F1A-0B1B-B8F3AEC3BD22}"/>
              </a:ext>
            </a:extLst>
          </p:cNvPr>
          <p:cNvSpPr txBox="1"/>
          <p:nvPr/>
        </p:nvSpPr>
        <p:spPr>
          <a:xfrm>
            <a:off x="6916791" y="3416400"/>
            <a:ext cx="533839" cy="3514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007BC0"/>
                </a:solidFill>
              </a:rPr>
              <a:t>10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7BC0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B6DF4-F232-240F-1777-375E0DAA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5364" y="1110343"/>
            <a:ext cx="2949622" cy="2232513"/>
          </a:xfrm>
          <a:prstGeom prst="rect">
            <a:avLst/>
          </a:prstGeom>
          <a:ln>
            <a:solidFill>
              <a:srgbClr val="18837E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79464-760A-DC0B-E6DB-E85FB5D5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0630" y="3539795"/>
            <a:ext cx="3280602" cy="1909890"/>
          </a:xfrm>
          <a:prstGeom prst="rect">
            <a:avLst/>
          </a:prstGeom>
          <a:ln>
            <a:solidFill>
              <a:srgbClr val="007BC0"/>
            </a:solidFill>
          </a:ln>
        </p:spPr>
      </p:pic>
    </p:spTree>
    <p:extLst>
      <p:ext uri="{BB962C8B-B14F-4D97-AF65-F5344CB8AC3E}">
        <p14:creationId xmlns:p14="http://schemas.microsoft.com/office/powerpoint/2010/main" val="296881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call operation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7" y="352821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02_Activities_Training_Essentials_Step_08.qea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D0FB90-42BE-5B6B-37EB-159B90E1D6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" y="1692886"/>
            <a:ext cx="4914900" cy="3123391"/>
          </a:xfrm>
          <a:ln>
            <a:solidFill>
              <a:schemeClr val="tx1"/>
            </a:solidFill>
          </a:ln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ABBF6D3-0222-1E9A-C658-FBA43D752DA9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5767091"/>
              </p:ext>
            </p:extLst>
          </p:nvPr>
        </p:nvGraphicFramePr>
        <p:xfrm>
          <a:off x="8021804" y="286882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0" name="Content Placeholder 9">
                        <a:extLst>
                          <a:ext uri="{FF2B5EF4-FFF2-40B4-BE49-F238E27FC236}">
                            <a16:creationId xmlns:a16="http://schemas.microsoft.com/office/drawing/2014/main" id="{1ABBF6D3-0222-1E9A-C658-FBA43D752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4" y="286882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84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37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38804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1: Prerequisite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308" y="1296000"/>
            <a:ext cx="10144665" cy="666150"/>
          </a:xfrm>
        </p:spPr>
        <p:txBody>
          <a:bodyPr/>
          <a:lstStyle/>
          <a:p>
            <a:pPr marL="285750" indent="-285750" defTabSz="914400"/>
            <a:r>
              <a:rPr lang="en-US" kern="0" dirty="0">
                <a:solidFill>
                  <a:srgbClr val="000000"/>
                </a:solidFill>
              </a:rPr>
              <a:t>Go to Evaluate Status activity in Example Subsystem B, add below Actions with along with action pins:</a:t>
            </a:r>
          </a:p>
          <a:p>
            <a:pPr marL="1371600" lvl="3" indent="0" defTabSz="914400">
              <a:buNone/>
            </a:pPr>
            <a:endParaRPr lang="en-US" kern="0" dirty="0">
              <a:solidFill>
                <a:srgbClr val="000000"/>
              </a:solidFill>
            </a:endParaRPr>
          </a:p>
          <a:p>
            <a:pPr marL="1200150" lvl="2" indent="-285750" defTabSz="914400"/>
            <a:endParaRPr lang="en-US" kern="0" dirty="0">
              <a:solidFill>
                <a:srgbClr val="000000"/>
              </a:solidFill>
            </a:endParaRPr>
          </a:p>
          <a:p>
            <a:pPr marL="1200150" lvl="2" indent="-285750" defTabSz="914400"/>
            <a:endParaRPr lang="en-US" b="1" kern="0" dirty="0">
              <a:solidFill>
                <a:srgbClr val="9E2896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159F3-EBBE-6EE8-9EA9-B99FAF837576}"/>
              </a:ext>
            </a:extLst>
          </p:cNvPr>
          <p:cNvSpPr txBox="1"/>
          <p:nvPr/>
        </p:nvSpPr>
        <p:spPr>
          <a:xfrm>
            <a:off x="704850" y="1874538"/>
            <a:ext cx="4572000" cy="3859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Action4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Inputs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Function Status : </a:t>
            </a:r>
            <a:r>
              <a:rPr lang="en-US" kern="0" dirty="0" err="1">
                <a:solidFill>
                  <a:srgbClr val="000000"/>
                </a:solidFill>
              </a:rPr>
              <a:t>Status_FlowClassifier</a:t>
            </a:r>
            <a:endParaRPr lang="en-US" kern="0" dirty="0">
              <a:solidFill>
                <a:srgbClr val="000000"/>
              </a:solidFill>
            </a:endParaRP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Drive Mode : </a:t>
            </a:r>
            <a:r>
              <a:rPr lang="en-US" kern="0" dirty="0" err="1">
                <a:solidFill>
                  <a:srgbClr val="000000"/>
                </a:solidFill>
              </a:rPr>
              <a:t>DriveMode_FlowClassifie</a:t>
            </a:r>
            <a:endParaRPr lang="en-US" kern="0" dirty="0">
              <a:solidFill>
                <a:srgbClr val="000000"/>
              </a:solidFill>
            </a:endParaRP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UI Text : String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Action5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Drive Mode : </a:t>
            </a:r>
            <a:r>
              <a:rPr lang="en-US" kern="0" dirty="0" err="1">
                <a:solidFill>
                  <a:srgbClr val="000000"/>
                </a:solidFill>
              </a:rPr>
              <a:t>DriveMode_FlowClassifie</a:t>
            </a:r>
            <a:endParaRPr lang="en-US" kern="0" dirty="0">
              <a:solidFill>
                <a:srgbClr val="000000"/>
              </a:solidFill>
            </a:endParaRP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Driving Direction: Boolean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66E12-870C-C257-2CE3-4CA2129F22F1}"/>
              </a:ext>
            </a:extLst>
          </p:cNvPr>
          <p:cNvSpPr txBox="1"/>
          <p:nvPr/>
        </p:nvSpPr>
        <p:spPr>
          <a:xfrm>
            <a:off x="5484600" y="1874537"/>
            <a:ext cx="4454525" cy="3859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Action6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Direction: Boolean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 Text: String</a:t>
            </a:r>
          </a:p>
          <a:p>
            <a:pPr marL="742950" lvl="1" indent="-285750" defTabSz="9144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</a:rPr>
              <a:t>Action7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Input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Direction: Boolean</a:t>
            </a:r>
          </a:p>
          <a:p>
            <a:pPr lvl="2" defTabSz="914400">
              <a:buFont typeface="Wingdings" panose="05000000000000000000" pitchFamily="2" charset="2"/>
              <a:buChar char="v"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</a:p>
          <a:p>
            <a:pPr lvl="3" defTabSz="914400">
              <a:buFont typeface="Wingdings" panose="05000000000000000000" pitchFamily="2" charset="2"/>
              <a:buChar char="q"/>
            </a:pPr>
            <a:r>
              <a:rPr lang="en-US" kern="0" dirty="0">
                <a:solidFill>
                  <a:srgbClr val="000000"/>
                </a:solidFill>
              </a:rPr>
              <a:t>Direction Text: String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0528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2: Adding Fork node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</a:t>
            </a:r>
            <a:r>
              <a:rPr lang="en-US" b="1" kern="0" dirty="0">
                <a:solidFill>
                  <a:srgbClr val="000000"/>
                </a:solidFill>
              </a:rPr>
              <a:t>vertical</a:t>
            </a:r>
            <a:r>
              <a:rPr lang="en-US" kern="0" dirty="0">
                <a:solidFill>
                  <a:srgbClr val="000000"/>
                </a:solidFill>
              </a:rPr>
              <a:t> fork node(Fork)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activity parameter </a:t>
            </a:r>
            <a:r>
              <a:rPr lang="en-US" i="1" dirty="0"/>
              <a:t>Drive Mode</a:t>
            </a:r>
            <a:r>
              <a:rPr lang="en-US" dirty="0"/>
              <a:t> to Fork node added in previous step,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</a:p>
          <a:p>
            <a:pPr marL="285750" indent="-285750" defTabSz="914400"/>
            <a:r>
              <a:rPr lang="en-US" kern="0" dirty="0"/>
              <a:t>Connect fork node to action pins of Action4 and Action5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31A7-EBE5-2284-932D-1B3C7F0A7D68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5A4BF-A334-5E3A-739A-C5E3809E4C57}"/>
              </a:ext>
            </a:extLst>
          </p:cNvPr>
          <p:cNvSpPr txBox="1"/>
          <p:nvPr/>
        </p:nvSpPr>
        <p:spPr>
          <a:xfrm>
            <a:off x="6611699" y="2475763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02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CDC7E3-3F3E-CF07-A764-A6A62500E4F6}"/>
              </a:ext>
            </a:extLst>
          </p:cNvPr>
          <p:cNvSpPr txBox="1"/>
          <p:nvPr/>
        </p:nvSpPr>
        <p:spPr>
          <a:xfrm>
            <a:off x="7884761" y="3470170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9E2896"/>
                </a:solidFill>
              </a:rPr>
              <a:t>03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1BB24-B157-43F2-51BF-3160A78C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427175"/>
            <a:ext cx="2439361" cy="893968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C3C033-C9FF-05DF-F009-CFBA3D89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98" y="2559499"/>
            <a:ext cx="2297872" cy="893967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CA0CAB-3EC0-306C-2142-DD71FDA6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34" y="3753872"/>
            <a:ext cx="2297872" cy="1084828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3645031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3: Adding 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199" y="1296000"/>
            <a:ext cx="5102793" cy="4240800"/>
          </a:xfrm>
        </p:spPr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Decision node(</a:t>
            </a:r>
            <a:r>
              <a:rPr lang="en-US" i="1" kern="0" dirty="0">
                <a:solidFill>
                  <a:srgbClr val="000000"/>
                </a:solidFill>
              </a:rPr>
              <a:t>Drive Direction Check</a:t>
            </a:r>
            <a:r>
              <a:rPr lang="en-US" kern="0" dirty="0">
                <a:solidFill>
                  <a:srgbClr val="000000"/>
                </a:solidFill>
              </a:rPr>
              <a:t>) </a:t>
            </a:r>
            <a:r>
              <a:rPr lang="en-US" b="1" kern="0" dirty="0">
                <a:solidFill>
                  <a:srgbClr val="18837E"/>
                </a:solidFill>
              </a:rPr>
              <a:t>(04)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output action pin of Action5 to decision node,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(05)</a:t>
            </a:r>
          </a:p>
          <a:p>
            <a:pPr marL="285750" indent="-285750" defTabSz="914400"/>
            <a:r>
              <a:rPr lang="en-US" kern="0" dirty="0"/>
              <a:t>Connect decision node to Action6, Action7 input action pins</a:t>
            </a:r>
            <a:r>
              <a:rPr lang="en-US" b="1" kern="0" dirty="0">
                <a:solidFill>
                  <a:srgbClr val="9E2896"/>
                </a:solidFill>
              </a:rPr>
              <a:t>(06)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E41C-23B7-5ED2-29A2-F7A696ED8C2B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D49C-A95C-DECA-D6D4-387BAB8CECDD}"/>
              </a:ext>
            </a:extLst>
          </p:cNvPr>
          <p:cNvSpPr txBox="1"/>
          <p:nvPr/>
        </p:nvSpPr>
        <p:spPr>
          <a:xfrm>
            <a:off x="6811285" y="2707925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05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DF129-6D27-CF03-C316-183D288ECB1B}"/>
              </a:ext>
            </a:extLst>
          </p:cNvPr>
          <p:cNvSpPr txBox="1"/>
          <p:nvPr/>
        </p:nvSpPr>
        <p:spPr>
          <a:xfrm>
            <a:off x="5300346" y="3947283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9E2896"/>
                </a:solidFill>
              </a:rPr>
              <a:t>06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A02D9D-4F2E-7EA8-A522-71C0B967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152694"/>
            <a:ext cx="1478482" cy="1485295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DEFBB-E95E-C57A-CFD5-C521AEF6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59" y="2721587"/>
            <a:ext cx="2673185" cy="1063014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CE0830-FE95-9E06-5B25-224334E34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119" y="3947283"/>
            <a:ext cx="2462608" cy="1234317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876466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4: Adding Merge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merge node </a:t>
            </a:r>
            <a:r>
              <a:rPr lang="en-US" b="1" kern="0" dirty="0">
                <a:solidFill>
                  <a:srgbClr val="18837E"/>
                </a:solidFill>
              </a:rPr>
              <a:t>(07)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/>
              <a:t>Connect output action pins of Action 6, Action 7 to decision node, select </a:t>
            </a:r>
            <a:r>
              <a:rPr lang="en-US" i="1" dirty="0"/>
              <a:t>Object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007BC0"/>
                </a:solidFill>
              </a:rPr>
              <a:t>(08)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E41C-23B7-5ED2-29A2-F7A696ED8C2B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07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D49C-A95C-DECA-D6D4-387BAB8CECDD}"/>
              </a:ext>
            </a:extLst>
          </p:cNvPr>
          <p:cNvSpPr txBox="1"/>
          <p:nvPr/>
        </p:nvSpPr>
        <p:spPr>
          <a:xfrm>
            <a:off x="6605945" y="2100579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08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D4DC3-E573-0053-8FB1-C178E1BE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159959"/>
            <a:ext cx="1052256" cy="818241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A14F54-711B-B120-843E-24BAF56DC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884" y="2100579"/>
            <a:ext cx="3055157" cy="1368810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</p:spTree>
    <p:extLst>
      <p:ext uri="{BB962C8B-B14F-4D97-AF65-F5344CB8AC3E}">
        <p14:creationId xmlns:p14="http://schemas.microsoft.com/office/powerpoint/2010/main" val="385395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F8F9F-7C91-9DFC-E793-63D7BAEDD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3F42C-4DEA-7809-615D-64E17C0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 Part 5: Adding Join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46FBF9-DA37-259E-1218-1C0A7BFB6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Add </a:t>
            </a:r>
            <a:r>
              <a:rPr lang="en-US" b="1" kern="0" dirty="0">
                <a:solidFill>
                  <a:srgbClr val="000000"/>
                </a:solidFill>
              </a:rPr>
              <a:t>vertical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i="1" kern="0" dirty="0">
                <a:solidFill>
                  <a:srgbClr val="000000"/>
                </a:solidFill>
              </a:rPr>
              <a:t>Join</a:t>
            </a:r>
            <a:r>
              <a:rPr lang="en-US" kern="0" dirty="0">
                <a:solidFill>
                  <a:srgbClr val="000000"/>
                </a:solidFill>
              </a:rPr>
              <a:t> node </a:t>
            </a:r>
            <a:r>
              <a:rPr lang="en-US" b="1" kern="0" dirty="0">
                <a:solidFill>
                  <a:srgbClr val="18837E"/>
                </a:solidFill>
              </a:rPr>
              <a:t>(09)</a:t>
            </a:r>
            <a:endParaRPr lang="en-US" b="1" i="1" kern="0" dirty="0">
              <a:solidFill>
                <a:srgbClr val="18837E"/>
              </a:solidFill>
            </a:endParaRPr>
          </a:p>
          <a:p>
            <a:pPr marL="285750" indent="-285750" defTabSz="914400"/>
            <a:r>
              <a:rPr lang="en-US" kern="0" dirty="0"/>
              <a:t>Connect Action4 output action pin &amp; Merge Node to </a:t>
            </a:r>
            <a:r>
              <a:rPr lang="en-US" i="1" kern="0" dirty="0"/>
              <a:t>Join</a:t>
            </a:r>
            <a:r>
              <a:rPr lang="en-US" kern="0" dirty="0"/>
              <a:t> node </a:t>
            </a:r>
            <a:r>
              <a:rPr lang="en-US" b="1" kern="0" dirty="0">
                <a:solidFill>
                  <a:srgbClr val="007BC0"/>
                </a:solidFill>
              </a:rPr>
              <a:t>(10)</a:t>
            </a:r>
            <a:endParaRPr lang="en-US" b="1" kern="0" dirty="0">
              <a:solidFill>
                <a:srgbClr val="9E2896"/>
              </a:solidFill>
            </a:endParaRPr>
          </a:p>
          <a:p>
            <a:pPr marL="285750" indent="-285750" defTabSz="914400"/>
            <a:r>
              <a:rPr lang="en-US" dirty="0"/>
              <a:t>Connect </a:t>
            </a:r>
            <a:r>
              <a:rPr lang="en-US" i="1" dirty="0"/>
              <a:t>Join</a:t>
            </a:r>
            <a:r>
              <a:rPr lang="en-US" dirty="0"/>
              <a:t> node to UI Text Activity parameter node, select </a:t>
            </a:r>
            <a:r>
              <a:rPr lang="en-US" i="1" dirty="0"/>
              <a:t>Object Flow </a:t>
            </a:r>
            <a:r>
              <a:rPr lang="en-US" dirty="0"/>
              <a:t>as connector type</a:t>
            </a:r>
            <a:r>
              <a:rPr lang="en-US" b="1" kern="0" dirty="0">
                <a:solidFill>
                  <a:srgbClr val="9E2896"/>
                </a:solidFill>
              </a:rPr>
              <a:t> (11)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8E41C-23B7-5ED2-29A2-F7A696ED8C2B}"/>
              </a:ext>
            </a:extLst>
          </p:cNvPr>
          <p:cNvSpPr txBox="1"/>
          <p:nvPr/>
        </p:nvSpPr>
        <p:spPr>
          <a:xfrm>
            <a:off x="5327193" y="1152694"/>
            <a:ext cx="44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18837E"/>
                </a:solidFill>
              </a:rPr>
              <a:t>09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8D49C-A95C-DECA-D6D4-387BAB8CECDD}"/>
              </a:ext>
            </a:extLst>
          </p:cNvPr>
          <p:cNvSpPr txBox="1"/>
          <p:nvPr/>
        </p:nvSpPr>
        <p:spPr>
          <a:xfrm>
            <a:off x="6742578" y="2311432"/>
            <a:ext cx="441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7BC0"/>
                </a:solidFill>
              </a:rPr>
              <a:t>10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DF129-6D27-CF03-C316-183D288ECB1B}"/>
              </a:ext>
            </a:extLst>
          </p:cNvPr>
          <p:cNvSpPr txBox="1"/>
          <p:nvPr/>
        </p:nvSpPr>
        <p:spPr>
          <a:xfrm>
            <a:off x="7884762" y="3700796"/>
            <a:ext cx="44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9E2896"/>
                </a:solidFill>
              </a:rPr>
              <a:t>11</a:t>
            </a:r>
            <a:endParaRPr lang="en-US" dirty="0">
              <a:solidFill>
                <a:srgbClr val="9E289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1B529-930E-8523-DF13-2CF66313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576" y="1152693"/>
            <a:ext cx="1942960" cy="1156203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2E015-FE21-0014-0D93-A4880D5F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24" y="2424789"/>
            <a:ext cx="2160817" cy="116011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9CF0A-D164-7819-F5F1-F3D81E2CD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33" y="3839502"/>
            <a:ext cx="2138730" cy="1160114"/>
          </a:xfrm>
          <a:prstGeom prst="rect">
            <a:avLst/>
          </a:prstGeom>
          <a:ln w="12700">
            <a:solidFill>
              <a:srgbClr val="9E2896"/>
            </a:solidFill>
          </a:ln>
        </p:spPr>
      </p:pic>
    </p:spTree>
    <p:extLst>
      <p:ext uri="{BB962C8B-B14F-4D97-AF65-F5344CB8AC3E}">
        <p14:creationId xmlns:p14="http://schemas.microsoft.com/office/powerpoint/2010/main" val="2970421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Adding Control Nodes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after Step 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2A805-7AF4-AE1E-F3DD-A09122F438A4}"/>
              </a:ext>
            </a:extLst>
          </p:cNvPr>
          <p:cNvSpPr txBox="1"/>
          <p:nvPr/>
        </p:nvSpPr>
        <p:spPr>
          <a:xfrm>
            <a:off x="6177287" y="3528218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02_Activities_Training_Essentials_Step_09.qea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891151-5050-A7FF-DDB1-AF844306E4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1609344"/>
            <a:ext cx="5629084" cy="3457648"/>
          </a:xfr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14A5905-D44B-150D-0FEE-A2EC2B5BAE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157043"/>
              </p:ext>
            </p:extLst>
          </p:nvPr>
        </p:nvGraphicFramePr>
        <p:xfrm>
          <a:off x="8021803" y="2699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14A5905-D44B-150D-0FEE-A2EC2B5BA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1803" y="2699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02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Part1: Adding Provide Timestamp activity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5DA5C-E058-7641-7DE1-22E8D1520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9274" y="1295999"/>
            <a:ext cx="4619926" cy="4336195"/>
          </a:xfrm>
        </p:spPr>
        <p:txBody>
          <a:bodyPr/>
          <a:lstStyle/>
          <a:p>
            <a:r>
              <a:rPr lang="en-US" dirty="0"/>
              <a:t>Select block (</a:t>
            </a:r>
            <a:r>
              <a:rPr lang="en-US" b="1" i="1" dirty="0"/>
              <a:t>Example Subsystem A</a:t>
            </a:r>
            <a:r>
              <a:rPr lang="en-US" dirty="0"/>
              <a:t>), add </a:t>
            </a:r>
            <a:r>
              <a:rPr lang="en-US" dirty="0">
                <a:sym typeface="Wingdings" panose="05000000000000000000" pitchFamily="2" charset="2"/>
              </a:rPr>
              <a:t>activity with activity diagram and then name the activity as </a:t>
            </a:r>
            <a:r>
              <a:rPr lang="en-US" b="1" i="1" dirty="0">
                <a:sym typeface="Wingdings" panose="05000000000000000000" pitchFamily="2" charset="2"/>
              </a:rPr>
              <a:t>Provide Timestamp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b="1" kern="0" dirty="0">
              <a:solidFill>
                <a:srgbClr val="18837E"/>
              </a:solidFill>
              <a:sym typeface="Wingdings" panose="05000000000000000000" pitchFamily="2" charset="2"/>
            </a:endParaRPr>
          </a:p>
          <a:p>
            <a:r>
              <a:rPr lang="en-US" dirty="0"/>
              <a:t>Add new a</a:t>
            </a:r>
            <a:r>
              <a:rPr lang="en-US" dirty="0">
                <a:sym typeface="Wingdings" panose="05000000000000000000" pitchFamily="2" charset="2"/>
              </a:rPr>
              <a:t>ctivity parameter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b="1" kern="0" dirty="0">
              <a:solidFill>
                <a:srgbClr val="007BC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Name the activity parameter as </a:t>
            </a:r>
            <a:r>
              <a:rPr lang="en-US" b="1" i="1" dirty="0">
                <a:sym typeface="Wingdings" panose="05000000000000000000" pitchFamily="2" charset="2"/>
              </a:rPr>
              <a:t>Timestamp</a:t>
            </a:r>
            <a:r>
              <a:rPr lang="en-US" dirty="0">
                <a:sym typeface="Wingdings" panose="05000000000000000000" pitchFamily="2" charset="2"/>
              </a:rPr>
              <a:t>, check add element to diagram option </a:t>
            </a:r>
            <a:r>
              <a:rPr lang="en-US" b="1" kern="0" dirty="0">
                <a:solidFill>
                  <a:srgbClr val="7030A0"/>
                </a:solidFill>
              </a:rPr>
              <a:t>(03)</a:t>
            </a:r>
            <a:endParaRPr lang="en-US" b="1" kern="0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Set appropriate direction</a:t>
            </a:r>
            <a:r>
              <a:rPr lang="en-US" i="1" dirty="0">
                <a:sym typeface="Wingdings" panose="05000000000000000000" pitchFamily="2" charset="2"/>
              </a:rPr>
              <a:t>(out) </a:t>
            </a:r>
            <a:r>
              <a:rPr lang="en-US" dirty="0">
                <a:sym typeface="Wingdings" panose="05000000000000000000" pitchFamily="2" charset="2"/>
              </a:rPr>
              <a:t>for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activity parameter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b="1" kern="0" dirty="0">
                <a:solidFill>
                  <a:srgbClr val="ED0007"/>
                </a:solidFill>
              </a:rPr>
              <a:t>(04)</a:t>
            </a:r>
            <a:endParaRPr lang="en-US" b="1" kern="0" dirty="0">
              <a:solidFill>
                <a:srgbClr val="ED0007"/>
              </a:solidFill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65BBFD-5D74-05E0-F8DC-7D6162AD02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0426" y="1293593"/>
            <a:ext cx="2774333" cy="1901612"/>
          </a:xfrm>
          <a:ln w="12700">
            <a:solidFill>
              <a:srgbClr val="18837E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B7869C-CBF3-9869-AC26-4611C4E7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26" y="3334037"/>
            <a:ext cx="2530232" cy="1936061"/>
          </a:xfrm>
          <a:prstGeom prst="rect">
            <a:avLst/>
          </a:prstGeom>
          <a:ln w="12700">
            <a:solidFill>
              <a:srgbClr val="007B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51DD2-F900-D2BB-C9D4-8BADBE72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420" y="1293593"/>
            <a:ext cx="1799203" cy="118233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1FEC0D-F825-57A8-686D-B66EC3FF0BD0}"/>
              </a:ext>
            </a:extLst>
          </p:cNvPr>
          <p:cNvSpPr txBox="1"/>
          <p:nvPr/>
        </p:nvSpPr>
        <p:spPr>
          <a:xfrm>
            <a:off x="5375695" y="119902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0A2CE-2835-851A-8892-24E21E037B2E}"/>
              </a:ext>
            </a:extLst>
          </p:cNvPr>
          <p:cNvSpPr txBox="1"/>
          <p:nvPr/>
        </p:nvSpPr>
        <p:spPr>
          <a:xfrm>
            <a:off x="5375695" y="3261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3A8B6-B5D9-87B2-6C7E-7E71ECAB4533}"/>
              </a:ext>
            </a:extLst>
          </p:cNvPr>
          <p:cNvSpPr txBox="1"/>
          <p:nvPr/>
        </p:nvSpPr>
        <p:spPr>
          <a:xfrm>
            <a:off x="8571024" y="119902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C6B169-DD87-15EE-21B3-D47C9263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570" y="3334037"/>
            <a:ext cx="1700430" cy="1890264"/>
          </a:xfrm>
          <a:prstGeom prst="rect">
            <a:avLst/>
          </a:prstGeom>
          <a:solidFill>
            <a:srgbClr val="FFC000"/>
          </a:solidFill>
          <a:ln>
            <a:solidFill>
              <a:srgbClr val="ED0007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973853-6CA5-20C8-F339-7FCC16856325}"/>
              </a:ext>
            </a:extLst>
          </p:cNvPr>
          <p:cNvSpPr txBox="1"/>
          <p:nvPr/>
        </p:nvSpPr>
        <p:spPr>
          <a:xfrm>
            <a:off x="8571024" y="3261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D0007"/>
                </a:solidFill>
                <a:effectLst/>
                <a:uLnTx/>
                <a:uFillTx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4794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Part 2: Associating type to activity parameter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B7B97B-3BB7-1D3B-3EAF-AC84109AA8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4452" y="3448924"/>
            <a:ext cx="2649548" cy="2125462"/>
          </a:xfrm>
          <a:ln w="12700">
            <a:solidFill>
              <a:srgbClr val="007B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5062849" y="1036800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7580612" y="3368212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06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0A1EC7-99C9-C6BD-ED20-00FF41CE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3294" y="1114926"/>
            <a:ext cx="2404893" cy="2201842"/>
          </a:xfrm>
          <a:prstGeom prst="rect">
            <a:avLst/>
          </a:prstGeom>
          <a:ln w="12700">
            <a:solidFill>
              <a:srgbClr val="18837E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A399D-DA2A-A256-6064-6293E05CBE7A}"/>
              </a:ext>
            </a:extLst>
          </p:cNvPr>
          <p:cNvSpPr txBox="1"/>
          <p:nvPr/>
        </p:nvSpPr>
        <p:spPr>
          <a:xfrm>
            <a:off x="497305" y="1295867"/>
            <a:ext cx="4415557" cy="37253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Set the appropriate type </a:t>
            </a:r>
            <a:r>
              <a:rPr lang="en-US" b="1" kern="0" dirty="0">
                <a:solidFill>
                  <a:srgbClr val="18837E"/>
                </a:solidFill>
              </a:rPr>
              <a:t>(05)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kern="0" dirty="0">
                <a:solidFill>
                  <a:srgbClr val="000000"/>
                </a:solidFill>
              </a:rPr>
              <a:t>Navigate in type selection window and select appropriate type for the activity parameter </a:t>
            </a:r>
            <a:r>
              <a:rPr lang="en-US" b="1" i="1" kern="0" dirty="0">
                <a:solidFill>
                  <a:srgbClr val="000000"/>
                </a:solidFill>
              </a:rPr>
              <a:t>‘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Timestamp</a:t>
            </a:r>
            <a:r>
              <a:rPr lang="en-US" b="1" i="1" kern="0" dirty="0">
                <a:solidFill>
                  <a:srgbClr val="000000"/>
                </a:solidFill>
              </a:rPr>
              <a:t>’ </a:t>
            </a:r>
            <a:r>
              <a:rPr lang="en-US" b="1" kern="0" dirty="0">
                <a:solidFill>
                  <a:srgbClr val="007BC0"/>
                </a:solidFill>
              </a:rPr>
              <a:t>(06)</a:t>
            </a:r>
          </a:p>
        </p:txBody>
      </p:sp>
    </p:spTree>
    <p:extLst>
      <p:ext uri="{BB962C8B-B14F-4D97-AF65-F5344CB8AC3E}">
        <p14:creationId xmlns:p14="http://schemas.microsoft.com/office/powerpoint/2010/main" val="21359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Create Activity With An Activity Diagram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Step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0B456-4EC8-DEE7-FCBC-A9C14060C446}"/>
              </a:ext>
            </a:extLst>
          </p:cNvPr>
          <p:cNvSpPr txBox="1"/>
          <p:nvPr/>
        </p:nvSpPr>
        <p:spPr>
          <a:xfrm>
            <a:off x="5925026" y="3564374"/>
            <a:ext cx="460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02_Activities_Training_Essentials_Step_02.qea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2A57F2-7402-ADF6-BCD3-88D7F9B6B4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73" y="2150252"/>
            <a:ext cx="4404149" cy="1870108"/>
          </a:xfrm>
          <a:ln>
            <a:solidFill>
              <a:schemeClr val="tx1"/>
            </a:solidFill>
          </a:ln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23D95D03-2870-4D46-1D69-5FCE498B7CD8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00310967"/>
              </p:ext>
            </p:extLst>
          </p:nvPr>
        </p:nvGraphicFramePr>
        <p:xfrm>
          <a:off x="7769542" y="287536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71792" progId="Package">
                  <p:embed/>
                </p:oleObj>
              </mc:Choice>
              <mc:Fallback>
                <p:oleObj name="Packager Shell Object" showAsIcon="1" r:id="rId3" imgW="914400" imgH="771792" progId="Package">
                  <p:embed/>
                  <p:pic>
                    <p:nvPicPr>
                      <p:cNvPr id="15" name="Content Placeholder 14">
                        <a:extLst>
                          <a:ext uri="{FF2B5EF4-FFF2-40B4-BE49-F238E27FC236}">
                            <a16:creationId xmlns:a16="http://schemas.microsoft.com/office/drawing/2014/main" id="{23D95D03-2870-4D46-1D69-5FCE498B7C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9542" y="287536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405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Establishing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23317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F59F1-6DA9-D352-4EA7-2DA1698D54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Establishing Connections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F8D30-BB63-2514-EB95-77D511E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 Adding nodes and connections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5DA5C-E058-7641-7DE1-22E8D1520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6311" y="1090211"/>
            <a:ext cx="4741078" cy="4199845"/>
          </a:xfrm>
        </p:spPr>
        <p:txBody>
          <a:bodyPr/>
          <a:lstStyle/>
          <a:p>
            <a:r>
              <a:rPr lang="en-US" dirty="0"/>
              <a:t>Add Activity </a:t>
            </a:r>
            <a:r>
              <a:rPr lang="en-US" i="1" dirty="0"/>
              <a:t>Initial</a:t>
            </a:r>
            <a:r>
              <a:rPr lang="en-US" dirty="0"/>
              <a:t> node to the Activity Diagram </a:t>
            </a:r>
            <a:r>
              <a:rPr lang="en-US" b="1" kern="0" dirty="0">
                <a:solidFill>
                  <a:srgbClr val="18837E"/>
                </a:solidFill>
              </a:rPr>
              <a:t>(01)</a:t>
            </a:r>
            <a:endParaRPr lang="en-US" dirty="0">
              <a:solidFill>
                <a:srgbClr val="18837E"/>
              </a:solidFill>
            </a:endParaRPr>
          </a:p>
          <a:p>
            <a:r>
              <a:rPr lang="en-US" dirty="0"/>
              <a:t>Add an </a:t>
            </a:r>
            <a:r>
              <a:rPr lang="en-US" i="1" dirty="0"/>
              <a:t>action</a:t>
            </a:r>
            <a:r>
              <a:rPr lang="en-US" dirty="0"/>
              <a:t>(select </a:t>
            </a:r>
            <a:r>
              <a:rPr lang="en-US" b="1" i="1" dirty="0"/>
              <a:t>Atomic</a:t>
            </a:r>
            <a:r>
              <a:rPr lang="en-US" i="1" dirty="0"/>
              <a:t>)</a:t>
            </a:r>
            <a:r>
              <a:rPr lang="en-US" dirty="0"/>
              <a:t> to the Activity Diagram, rename it to </a:t>
            </a:r>
            <a:r>
              <a:rPr lang="en-US" b="1" i="1" dirty="0"/>
              <a:t>Acquire NTP Timestamp </a:t>
            </a:r>
            <a:r>
              <a:rPr lang="en-US" b="1" kern="0" dirty="0">
                <a:solidFill>
                  <a:srgbClr val="007BC0"/>
                </a:solidFill>
              </a:rPr>
              <a:t>(02)</a:t>
            </a:r>
            <a:endParaRPr lang="en-US" b="1" i="1" dirty="0">
              <a:solidFill>
                <a:srgbClr val="007BC0"/>
              </a:solidFill>
            </a:endParaRPr>
          </a:p>
          <a:p>
            <a:r>
              <a:rPr lang="en-US" dirty="0"/>
              <a:t>Add Activity </a:t>
            </a:r>
            <a:r>
              <a:rPr lang="en-US" i="1" dirty="0"/>
              <a:t>Final</a:t>
            </a:r>
            <a:r>
              <a:rPr lang="en-US" dirty="0"/>
              <a:t> node to the Activity Diagram </a:t>
            </a:r>
            <a:r>
              <a:rPr lang="en-US" b="1" kern="0" dirty="0">
                <a:solidFill>
                  <a:srgbClr val="9E2896"/>
                </a:solidFill>
              </a:rPr>
              <a:t>(03)</a:t>
            </a:r>
            <a:endParaRPr lang="en-US" dirty="0">
              <a:solidFill>
                <a:srgbClr val="9E2896"/>
              </a:solidFill>
            </a:endParaRPr>
          </a:p>
          <a:p>
            <a:r>
              <a:rPr lang="en-US" dirty="0"/>
              <a:t>Connect Activity </a:t>
            </a:r>
            <a:r>
              <a:rPr lang="en-US" i="1" dirty="0"/>
              <a:t>Initial</a:t>
            </a:r>
            <a:r>
              <a:rPr lang="en-US" dirty="0"/>
              <a:t> node to the </a:t>
            </a:r>
            <a:r>
              <a:rPr lang="en-US" b="1" i="1" dirty="0"/>
              <a:t>Acquire NTP Timestamp</a:t>
            </a:r>
            <a:r>
              <a:rPr lang="en-US" i="1" dirty="0"/>
              <a:t> </a:t>
            </a:r>
            <a:r>
              <a:rPr lang="en-US" dirty="0"/>
              <a:t>by clicking the upward arrow, hold and drag it to desired action(</a:t>
            </a:r>
            <a:r>
              <a:rPr lang="en-US" b="1" i="1" dirty="0"/>
              <a:t>Acquire NTP Timestamp</a:t>
            </a:r>
            <a:r>
              <a:rPr lang="en-US" i="1" dirty="0"/>
              <a:t>)</a:t>
            </a:r>
            <a:r>
              <a:rPr lang="en-US" dirty="0"/>
              <a:t> or any other node. Select </a:t>
            </a:r>
            <a:r>
              <a:rPr lang="en-US" i="1" dirty="0"/>
              <a:t>Control Flow </a:t>
            </a:r>
            <a:r>
              <a:rPr lang="en-US" dirty="0"/>
              <a:t>as connector type </a:t>
            </a:r>
            <a:r>
              <a:rPr lang="en-US" b="1" kern="0" dirty="0">
                <a:solidFill>
                  <a:srgbClr val="FF0000"/>
                </a:solidFill>
              </a:rPr>
              <a:t>(04)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30966-6AB5-938A-49A4-4676BFBD9B80}"/>
              </a:ext>
            </a:extLst>
          </p:cNvPr>
          <p:cNvSpPr txBox="1"/>
          <p:nvPr/>
        </p:nvSpPr>
        <p:spPr>
          <a:xfrm>
            <a:off x="4920041" y="1089058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kern="0" dirty="0">
                <a:solidFill>
                  <a:srgbClr val="18837E"/>
                </a:solidFill>
              </a:rPr>
              <a:t>01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18837E"/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6479-2209-D258-1761-87A595882F23}"/>
              </a:ext>
            </a:extLst>
          </p:cNvPr>
          <p:cNvSpPr txBox="1"/>
          <p:nvPr/>
        </p:nvSpPr>
        <p:spPr>
          <a:xfrm>
            <a:off x="4920041" y="3170883"/>
            <a:ext cx="533840" cy="3888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B7FD9-F113-2291-BC7C-C864B786E171}"/>
              </a:ext>
            </a:extLst>
          </p:cNvPr>
          <p:cNvSpPr txBox="1"/>
          <p:nvPr/>
        </p:nvSpPr>
        <p:spPr>
          <a:xfrm>
            <a:off x="7997588" y="1103720"/>
            <a:ext cx="488689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25D10-AFFA-AF58-BAE6-95FDC99F3B66}"/>
              </a:ext>
            </a:extLst>
          </p:cNvPr>
          <p:cNvSpPr txBox="1"/>
          <p:nvPr/>
        </p:nvSpPr>
        <p:spPr>
          <a:xfrm>
            <a:off x="7975012" y="3185545"/>
            <a:ext cx="533840" cy="35947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04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7E029D79-7D83-6BAB-36B3-EEEE8D8B5E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1" y="1100603"/>
            <a:ext cx="2689842" cy="1795593"/>
          </a:xfrm>
          <a:ln w="12700">
            <a:solidFill>
              <a:srgbClr val="18837E"/>
            </a:solidFill>
          </a:ln>
        </p:spPr>
      </p:pic>
      <p:pic>
        <p:nvPicPr>
          <p:cNvPr id="28" name="Content Placeholder 23">
            <a:extLst>
              <a:ext uri="{FF2B5EF4-FFF2-40B4-BE49-F238E27FC236}">
                <a16:creationId xmlns:a16="http://schemas.microsoft.com/office/drawing/2014/main" id="{D25495C9-95E9-A120-C1C2-881FEE37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546" y="3274416"/>
            <a:ext cx="2509270" cy="1908988"/>
          </a:xfrm>
          <a:prstGeom prst="rect">
            <a:avLst/>
          </a:prstGeom>
          <a:ln>
            <a:solidFill>
              <a:srgbClr val="007BC0"/>
            </a:solidFill>
          </a:ln>
        </p:spPr>
      </p:pic>
      <p:pic>
        <p:nvPicPr>
          <p:cNvPr id="29" name="Content Placeholder 23">
            <a:extLst>
              <a:ext uri="{FF2B5EF4-FFF2-40B4-BE49-F238E27FC236}">
                <a16:creationId xmlns:a16="http://schemas.microsoft.com/office/drawing/2014/main" id="{9081286B-F0B4-71FF-4BFB-929A8AA5C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298" y="1102472"/>
            <a:ext cx="2492342" cy="1767994"/>
          </a:xfrm>
          <a:prstGeom prst="rect">
            <a:avLst/>
          </a:prstGeom>
          <a:ln>
            <a:solidFill>
              <a:srgbClr val="9E2896"/>
            </a:solidFill>
          </a:ln>
        </p:spPr>
      </p:pic>
      <p:pic>
        <p:nvPicPr>
          <p:cNvPr id="3" name="Content Placeholder 23">
            <a:extLst>
              <a:ext uri="{FF2B5EF4-FFF2-40B4-BE49-F238E27FC236}">
                <a16:creationId xmlns:a16="http://schemas.microsoft.com/office/drawing/2014/main" id="{BC71E842-17CB-8792-6874-956CF9B24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0321" y="3663900"/>
            <a:ext cx="1068260" cy="1398523"/>
          </a:xfrm>
          <a:prstGeom prst="rect">
            <a:avLst/>
          </a:prstGeom>
          <a:ln>
            <a:solidFill>
              <a:srgbClr val="ED0007"/>
            </a:solidFill>
          </a:ln>
        </p:spPr>
      </p:pic>
      <p:pic>
        <p:nvPicPr>
          <p:cNvPr id="6" name="Content Placeholder 23">
            <a:extLst>
              <a:ext uri="{FF2B5EF4-FFF2-40B4-BE49-F238E27FC236}">
                <a16:creationId xmlns:a16="http://schemas.microsoft.com/office/drawing/2014/main" id="{9499F33A-9CE9-A8A1-ABDC-CC9B93BF6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5740" y="3663900"/>
            <a:ext cx="1068260" cy="1398523"/>
          </a:xfrm>
          <a:prstGeom prst="rect">
            <a:avLst/>
          </a:prstGeom>
          <a:ln>
            <a:solidFill>
              <a:srgbClr val="ED0007"/>
            </a:solidFill>
          </a:ln>
        </p:spPr>
      </p:pic>
    </p:spTree>
    <p:extLst>
      <p:ext uri="{BB962C8B-B14F-4D97-AF65-F5344CB8AC3E}">
        <p14:creationId xmlns:p14="http://schemas.microsoft.com/office/powerpoint/2010/main" val="2452129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XC-DX/ENG1</OrgInhalt>
      <Wert>XC-DX/ENG1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2023. All rights reserved, also regarding any disposal, exploitation, reproduction, editing, distribution, as well as in the event of applications for industrial property rights.</OrgInhalt>
      <Wert>© Robert Bosch GmbH 2023.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2023-04-28</OrgInhalt>
      <Wert>2023-04-28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>Cross-Domain Computing Solutions</OrgInhalt>
      <Wert>Cross-Domain Computing Solutions</Wert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0</TotalTime>
  <Words>1765</Words>
  <Application>Microsoft Office PowerPoint</Application>
  <PresentationFormat>Custom</PresentationFormat>
  <Paragraphs>293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Bosch Office Sans</vt:lpstr>
      <vt:lpstr>Calibri</vt:lpstr>
      <vt:lpstr>Symbol</vt:lpstr>
      <vt:lpstr>Wingdings</vt:lpstr>
      <vt:lpstr>Bosch 2022</vt:lpstr>
      <vt:lpstr>Packager Shell Object</vt:lpstr>
      <vt:lpstr>OneParking Activity Modeling Training 02: Essentials</vt:lpstr>
      <vt:lpstr>01</vt:lpstr>
      <vt:lpstr>General Notes</vt:lpstr>
      <vt:lpstr>02</vt:lpstr>
      <vt:lpstr>02 Part1: Adding Provide Timestamp activity</vt:lpstr>
      <vt:lpstr>02 Part 2: Associating type to activity parameter</vt:lpstr>
      <vt:lpstr>Result after Step 02</vt:lpstr>
      <vt:lpstr>03</vt:lpstr>
      <vt:lpstr>03 Adding nodes and connections</vt:lpstr>
      <vt:lpstr>Result after Step 03</vt:lpstr>
      <vt:lpstr>A</vt:lpstr>
      <vt:lpstr>Statement</vt:lpstr>
      <vt:lpstr>Solution</vt:lpstr>
      <vt:lpstr>04</vt:lpstr>
      <vt:lpstr>04 Adding activity partition along with allocation</vt:lpstr>
      <vt:lpstr>04 Associate activity partition with a subsystem</vt:lpstr>
      <vt:lpstr>Result after Step 04</vt:lpstr>
      <vt:lpstr>05</vt:lpstr>
      <vt:lpstr>05 Adding Evaluate Status activity</vt:lpstr>
      <vt:lpstr>Result after Step 05</vt:lpstr>
      <vt:lpstr>B</vt:lpstr>
      <vt:lpstr>Statement</vt:lpstr>
      <vt:lpstr>Solution</vt:lpstr>
      <vt:lpstr>06</vt:lpstr>
      <vt:lpstr>06</vt:lpstr>
      <vt:lpstr>Result after Step 06</vt:lpstr>
      <vt:lpstr>07</vt:lpstr>
      <vt:lpstr>07 Synchronizing the parameters</vt:lpstr>
      <vt:lpstr>Result after Step 07</vt:lpstr>
      <vt:lpstr>C</vt:lpstr>
      <vt:lpstr>Statement</vt:lpstr>
      <vt:lpstr>Solution</vt:lpstr>
      <vt:lpstr>08</vt:lpstr>
      <vt:lpstr>08 Part 1: Adding a new call operation</vt:lpstr>
      <vt:lpstr>08 Part 2: Associating the call operation to action (Acquire NTP Timestamp)</vt:lpstr>
      <vt:lpstr>08 Part 3: Synchronizing the parameter(s)</vt:lpstr>
      <vt:lpstr>08 Part 4: Establishing connection(s)</vt:lpstr>
      <vt:lpstr>Result after Step 08</vt:lpstr>
      <vt:lpstr>09</vt:lpstr>
      <vt:lpstr>09 Part 1: Prerequisite</vt:lpstr>
      <vt:lpstr>09 Part 2: Adding Fork node </vt:lpstr>
      <vt:lpstr>09 Part 3: Adding Decision</vt:lpstr>
      <vt:lpstr>09 Part 4: Adding Merge</vt:lpstr>
      <vt:lpstr>09 Part 5: Adding Join</vt:lpstr>
      <vt:lpstr>Result after Step 09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OneParking Interface Modeling Training 01: Essentials</dc:title>
  <dc:creator>Farian Matthias (XC-DX/ENG1)</dc:creator>
  <cp:lastModifiedBy>Mukkamala Kiran (XC-AS/EDA2)</cp:lastModifiedBy>
  <cp:revision>1</cp:revision>
  <dcterms:created xsi:type="dcterms:W3CDTF">2023-04-28T12:04:45Z</dcterms:created>
  <dcterms:modified xsi:type="dcterms:W3CDTF">2024-01-23T09:19:45Z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